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186" r:id="rId2"/>
    <p:sldId id="1136" r:id="rId3"/>
    <p:sldId id="1301" r:id="rId4"/>
    <p:sldId id="1087" r:id="rId5"/>
    <p:sldId id="1089" r:id="rId6"/>
    <p:sldId id="1296" r:id="rId7"/>
    <p:sldId id="1090" r:id="rId8"/>
    <p:sldId id="1091" r:id="rId9"/>
    <p:sldId id="1298" r:id="rId10"/>
    <p:sldId id="1297" r:id="rId11"/>
    <p:sldId id="1088" r:id="rId12"/>
    <p:sldId id="1300" r:id="rId13"/>
    <p:sldId id="1302" r:id="rId14"/>
    <p:sldId id="1188" r:id="rId15"/>
    <p:sldId id="1193" r:id="rId16"/>
    <p:sldId id="1189" r:id="rId17"/>
    <p:sldId id="1190" r:id="rId18"/>
    <p:sldId id="1192" r:id="rId19"/>
    <p:sldId id="1194" r:id="rId20"/>
    <p:sldId id="295" r:id="rId21"/>
    <p:sldId id="1199" r:id="rId22"/>
    <p:sldId id="1195" r:id="rId23"/>
    <p:sldId id="1200" r:id="rId24"/>
    <p:sldId id="1201" r:id="rId25"/>
    <p:sldId id="1203" r:id="rId26"/>
    <p:sldId id="1197" r:id="rId27"/>
    <p:sldId id="1198" r:id="rId28"/>
    <p:sldId id="1147" r:id="rId29"/>
    <p:sldId id="26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33FCFE-AD15-E648-859D-8EE57E8A0161}" v="1" dt="2025-04-15T01:01:45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631"/>
  </p:normalViewPr>
  <p:slideViewPr>
    <p:cSldViewPr snapToGrid="0" showGuides="1">
      <p:cViewPr varScale="1">
        <p:scale>
          <a:sx n="114" d="100"/>
          <a:sy n="114" d="100"/>
        </p:scale>
        <p:origin x="200" y="1944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xiang Che" userId="5ba228f777e593e4" providerId="LiveId" clId="{EC33FCFE-AD15-E648-859D-8EE57E8A0161}"/>
    <pc:docChg chg="addSld modSld">
      <pc:chgData name="Wanxiang Che" userId="5ba228f777e593e4" providerId="LiveId" clId="{EC33FCFE-AD15-E648-859D-8EE57E8A0161}" dt="2025-04-15T01:01:45.299" v="0"/>
      <pc:docMkLst>
        <pc:docMk/>
      </pc:docMkLst>
      <pc:sldChg chg="add">
        <pc:chgData name="Wanxiang Che" userId="5ba228f777e593e4" providerId="LiveId" clId="{EC33FCFE-AD15-E648-859D-8EE57E8A0161}" dt="2025-04-15T01:01:45.299" v="0"/>
        <pc:sldMkLst>
          <pc:docMk/>
          <pc:sldMk cId="2297503754" sldId="1147"/>
        </pc:sldMkLst>
      </pc:sldChg>
    </pc:docChg>
  </pc:docChgLst>
  <pc:docChgLst>
    <pc:chgData name="Qi Ouyang" userId="S::qo210@nyu.edu::e0a02fbc-c227-4566-85e6-4d66ed5bb2e9" providerId="AD" clId="Web-{6FD04210-6410-FBE5-C8D2-CCED39074E40}"/>
    <pc:docChg chg="addSld delSld modSld">
      <pc:chgData name="Qi Ouyang" userId="S::qo210@nyu.edu::e0a02fbc-c227-4566-85e6-4d66ed5bb2e9" providerId="AD" clId="Web-{6FD04210-6410-FBE5-C8D2-CCED39074E40}" dt="2025-04-13T16:51:11.844" v="141"/>
      <pc:docMkLst>
        <pc:docMk/>
      </pc:docMkLst>
      <pc:sldChg chg="del">
        <pc:chgData name="Qi Ouyang" userId="S::qo210@nyu.edu::e0a02fbc-c227-4566-85e6-4d66ed5bb2e9" providerId="AD" clId="Web-{6FD04210-6410-FBE5-C8D2-CCED39074E40}" dt="2025-04-13T16:46:20.771" v="58"/>
        <pc:sldMkLst>
          <pc:docMk/>
          <pc:sldMk cId="908525775" sldId="263"/>
        </pc:sldMkLst>
      </pc:sldChg>
      <pc:sldChg chg="add">
        <pc:chgData name="Qi Ouyang" userId="S::qo210@nyu.edu::e0a02fbc-c227-4566-85e6-4d66ed5bb2e9" providerId="AD" clId="Web-{6FD04210-6410-FBE5-C8D2-CCED39074E40}" dt="2025-04-13T16:51:11.766" v="134"/>
        <pc:sldMkLst>
          <pc:docMk/>
          <pc:sldMk cId="475609811" sldId="295"/>
        </pc:sldMkLst>
      </pc:sldChg>
      <pc:sldChg chg="add">
        <pc:chgData name="Qi Ouyang" userId="S::qo210@nyu.edu::e0a02fbc-c227-4566-85e6-4d66ed5bb2e9" providerId="AD" clId="Web-{6FD04210-6410-FBE5-C8D2-CCED39074E40}" dt="2025-04-13T16:50:24.108" v="113"/>
        <pc:sldMkLst>
          <pc:docMk/>
          <pc:sldMk cId="370406043" sldId="1087"/>
        </pc:sldMkLst>
      </pc:sldChg>
      <pc:sldChg chg="add">
        <pc:chgData name="Qi Ouyang" userId="S::qo210@nyu.edu::e0a02fbc-c227-4566-85e6-4d66ed5bb2e9" providerId="AD" clId="Web-{6FD04210-6410-FBE5-C8D2-CCED39074E40}" dt="2025-04-13T16:50:24.217" v="123"/>
        <pc:sldMkLst>
          <pc:docMk/>
          <pc:sldMk cId="3558292546" sldId="1088"/>
        </pc:sldMkLst>
      </pc:sldChg>
      <pc:sldChg chg="add">
        <pc:chgData name="Qi Ouyang" userId="S::qo210@nyu.edu::e0a02fbc-c227-4566-85e6-4d66ed5bb2e9" providerId="AD" clId="Web-{6FD04210-6410-FBE5-C8D2-CCED39074E40}" dt="2025-04-13T16:50:24.123" v="114"/>
        <pc:sldMkLst>
          <pc:docMk/>
          <pc:sldMk cId="1797909806" sldId="1089"/>
        </pc:sldMkLst>
      </pc:sldChg>
      <pc:sldChg chg="add">
        <pc:chgData name="Qi Ouyang" userId="S::qo210@nyu.edu::e0a02fbc-c227-4566-85e6-4d66ed5bb2e9" providerId="AD" clId="Web-{6FD04210-6410-FBE5-C8D2-CCED39074E40}" dt="2025-04-13T16:50:24.155" v="116"/>
        <pc:sldMkLst>
          <pc:docMk/>
          <pc:sldMk cId="369959597" sldId="1090"/>
        </pc:sldMkLst>
      </pc:sldChg>
      <pc:sldChg chg="add">
        <pc:chgData name="Qi Ouyang" userId="S::qo210@nyu.edu::e0a02fbc-c227-4566-85e6-4d66ed5bb2e9" providerId="AD" clId="Web-{6FD04210-6410-FBE5-C8D2-CCED39074E40}" dt="2025-04-13T16:50:24.170" v="118"/>
        <pc:sldMkLst>
          <pc:docMk/>
          <pc:sldMk cId="1244477637" sldId="1091"/>
        </pc:sldMkLst>
      </pc:sldChg>
      <pc:sldChg chg="add">
        <pc:chgData name="Qi Ouyang" userId="S::qo210@nyu.edu::e0a02fbc-c227-4566-85e6-4d66ed5bb2e9" providerId="AD" clId="Web-{6FD04210-6410-FBE5-C8D2-CCED39074E40}" dt="2025-04-13T16:50:24.248" v="125"/>
        <pc:sldMkLst>
          <pc:docMk/>
          <pc:sldMk cId="2673501836" sldId="1092"/>
        </pc:sldMkLst>
      </pc:sldChg>
      <pc:sldChg chg="addSp delSp modSp">
        <pc:chgData name="Qi Ouyang" userId="S::qo210@nyu.edu::e0a02fbc-c227-4566-85e6-4d66ed5bb2e9" providerId="AD" clId="Web-{6FD04210-6410-FBE5-C8D2-CCED39074E40}" dt="2025-04-13T16:45:40.270" v="52" actId="20577"/>
        <pc:sldMkLst>
          <pc:docMk/>
          <pc:sldMk cId="2649129558" sldId="1136"/>
        </pc:sldMkLst>
        <pc:spChg chg="mod">
          <ac:chgData name="Qi Ouyang" userId="S::qo210@nyu.edu::e0a02fbc-c227-4566-85e6-4d66ed5bb2e9" providerId="AD" clId="Web-{6FD04210-6410-FBE5-C8D2-CCED39074E40}" dt="2025-04-13T16:45:40.270" v="52" actId="20577"/>
          <ac:spMkLst>
            <pc:docMk/>
            <pc:sldMk cId="2649129558" sldId="1136"/>
            <ac:spMk id="5" creationId="{F401C2F4-5A5E-9346-9152-B7C42CA5F27D}"/>
          </ac:spMkLst>
        </pc:spChg>
      </pc:sldChg>
      <pc:sldChg chg="del">
        <pc:chgData name="Qi Ouyang" userId="S::qo210@nyu.edu::e0a02fbc-c227-4566-85e6-4d66ed5bb2e9" providerId="AD" clId="Web-{6FD04210-6410-FBE5-C8D2-CCED39074E40}" dt="2025-04-13T16:46:20.771" v="59"/>
        <pc:sldMkLst>
          <pc:docMk/>
          <pc:sldMk cId="2297503754" sldId="1147"/>
        </pc:sldMkLst>
      </pc:sldChg>
      <pc:sldChg chg="del">
        <pc:chgData name="Qi Ouyang" userId="S::qo210@nyu.edu::e0a02fbc-c227-4566-85e6-4d66ed5bb2e9" providerId="AD" clId="Web-{6FD04210-6410-FBE5-C8D2-CCED39074E40}" dt="2025-04-13T16:46:20.865" v="111"/>
        <pc:sldMkLst>
          <pc:docMk/>
          <pc:sldMk cId="1481515823" sldId="1149"/>
        </pc:sldMkLst>
      </pc:sldChg>
      <pc:sldChg chg="del">
        <pc:chgData name="Qi Ouyang" userId="S::qo210@nyu.edu::e0a02fbc-c227-4566-85e6-4d66ed5bb2e9" providerId="AD" clId="Web-{6FD04210-6410-FBE5-C8D2-CCED39074E40}" dt="2025-04-13T16:46:20.865" v="109"/>
        <pc:sldMkLst>
          <pc:docMk/>
          <pc:sldMk cId="2145707130" sldId="1155"/>
        </pc:sldMkLst>
      </pc:sldChg>
      <pc:sldChg chg="del">
        <pc:chgData name="Qi Ouyang" userId="S::qo210@nyu.edu::e0a02fbc-c227-4566-85e6-4d66ed5bb2e9" providerId="AD" clId="Web-{6FD04210-6410-FBE5-C8D2-CCED39074E40}" dt="2025-04-13T16:46:20.865" v="108"/>
        <pc:sldMkLst>
          <pc:docMk/>
          <pc:sldMk cId="2736576347" sldId="1156"/>
        </pc:sldMkLst>
      </pc:sldChg>
      <pc:sldChg chg="del">
        <pc:chgData name="Qi Ouyang" userId="S::qo210@nyu.edu::e0a02fbc-c227-4566-85e6-4d66ed5bb2e9" providerId="AD" clId="Web-{6FD04210-6410-FBE5-C8D2-CCED39074E40}" dt="2025-04-13T16:46:20.865" v="107"/>
        <pc:sldMkLst>
          <pc:docMk/>
          <pc:sldMk cId="2581715176" sldId="1157"/>
        </pc:sldMkLst>
      </pc:sldChg>
      <pc:sldChg chg="del">
        <pc:chgData name="Qi Ouyang" userId="S::qo210@nyu.edu::e0a02fbc-c227-4566-85e6-4d66ed5bb2e9" providerId="AD" clId="Web-{6FD04210-6410-FBE5-C8D2-CCED39074E40}" dt="2025-04-13T16:46:20.849" v="106"/>
        <pc:sldMkLst>
          <pc:docMk/>
          <pc:sldMk cId="3120750614" sldId="1158"/>
        </pc:sldMkLst>
      </pc:sldChg>
      <pc:sldChg chg="del">
        <pc:chgData name="Qi Ouyang" userId="S::qo210@nyu.edu::e0a02fbc-c227-4566-85e6-4d66ed5bb2e9" providerId="AD" clId="Web-{6FD04210-6410-FBE5-C8D2-CCED39074E40}" dt="2025-04-13T16:46:20.849" v="105"/>
        <pc:sldMkLst>
          <pc:docMk/>
          <pc:sldMk cId="1555749486" sldId="1159"/>
        </pc:sldMkLst>
      </pc:sldChg>
      <pc:sldChg chg="del">
        <pc:chgData name="Qi Ouyang" userId="S::qo210@nyu.edu::e0a02fbc-c227-4566-85e6-4d66ed5bb2e9" providerId="AD" clId="Web-{6FD04210-6410-FBE5-C8D2-CCED39074E40}" dt="2025-04-13T16:46:20.849" v="100"/>
        <pc:sldMkLst>
          <pc:docMk/>
          <pc:sldMk cId="753768857" sldId="1160"/>
        </pc:sldMkLst>
      </pc:sldChg>
      <pc:sldChg chg="del">
        <pc:chgData name="Qi Ouyang" userId="S::qo210@nyu.edu::e0a02fbc-c227-4566-85e6-4d66ed5bb2e9" providerId="AD" clId="Web-{6FD04210-6410-FBE5-C8D2-CCED39074E40}" dt="2025-04-13T16:46:20.849" v="99"/>
        <pc:sldMkLst>
          <pc:docMk/>
          <pc:sldMk cId="1106382984" sldId="1161"/>
        </pc:sldMkLst>
      </pc:sldChg>
      <pc:sldChg chg="del">
        <pc:chgData name="Qi Ouyang" userId="S::qo210@nyu.edu::e0a02fbc-c227-4566-85e6-4d66ed5bb2e9" providerId="AD" clId="Web-{6FD04210-6410-FBE5-C8D2-CCED39074E40}" dt="2025-04-13T16:46:20.849" v="98"/>
        <pc:sldMkLst>
          <pc:docMk/>
          <pc:sldMk cId="658531037" sldId="1162"/>
        </pc:sldMkLst>
      </pc:sldChg>
      <pc:sldChg chg="del">
        <pc:chgData name="Qi Ouyang" userId="S::qo210@nyu.edu::e0a02fbc-c227-4566-85e6-4d66ed5bb2e9" providerId="AD" clId="Web-{6FD04210-6410-FBE5-C8D2-CCED39074E40}" dt="2025-04-13T16:46:20.834" v="96"/>
        <pc:sldMkLst>
          <pc:docMk/>
          <pc:sldMk cId="4105064972" sldId="1163"/>
        </pc:sldMkLst>
      </pc:sldChg>
      <pc:sldChg chg="del">
        <pc:chgData name="Qi Ouyang" userId="S::qo210@nyu.edu::e0a02fbc-c227-4566-85e6-4d66ed5bb2e9" providerId="AD" clId="Web-{6FD04210-6410-FBE5-C8D2-CCED39074E40}" dt="2025-04-13T16:46:20.834" v="97"/>
        <pc:sldMkLst>
          <pc:docMk/>
          <pc:sldMk cId="3024897693" sldId="1164"/>
        </pc:sldMkLst>
      </pc:sldChg>
      <pc:sldChg chg="del">
        <pc:chgData name="Qi Ouyang" userId="S::qo210@nyu.edu::e0a02fbc-c227-4566-85e6-4d66ed5bb2e9" providerId="AD" clId="Web-{6FD04210-6410-FBE5-C8D2-CCED39074E40}" dt="2025-04-13T16:46:20.834" v="95"/>
        <pc:sldMkLst>
          <pc:docMk/>
          <pc:sldMk cId="1730016065" sldId="1165"/>
        </pc:sldMkLst>
      </pc:sldChg>
      <pc:sldChg chg="del">
        <pc:chgData name="Qi Ouyang" userId="S::qo210@nyu.edu::e0a02fbc-c227-4566-85e6-4d66ed5bb2e9" providerId="AD" clId="Web-{6FD04210-6410-FBE5-C8D2-CCED39074E40}" dt="2025-04-13T16:46:20.834" v="94"/>
        <pc:sldMkLst>
          <pc:docMk/>
          <pc:sldMk cId="2762950420" sldId="1166"/>
        </pc:sldMkLst>
      </pc:sldChg>
      <pc:sldChg chg="del">
        <pc:chgData name="Qi Ouyang" userId="S::qo210@nyu.edu::e0a02fbc-c227-4566-85e6-4d66ed5bb2e9" providerId="AD" clId="Web-{6FD04210-6410-FBE5-C8D2-CCED39074E40}" dt="2025-04-13T16:46:20.834" v="93"/>
        <pc:sldMkLst>
          <pc:docMk/>
          <pc:sldMk cId="4207099088" sldId="1167"/>
        </pc:sldMkLst>
      </pc:sldChg>
      <pc:sldChg chg="del">
        <pc:chgData name="Qi Ouyang" userId="S::qo210@nyu.edu::e0a02fbc-c227-4566-85e6-4d66ed5bb2e9" providerId="AD" clId="Web-{6FD04210-6410-FBE5-C8D2-CCED39074E40}" dt="2025-04-13T16:46:20.834" v="92"/>
        <pc:sldMkLst>
          <pc:docMk/>
          <pc:sldMk cId="1878122773" sldId="1168"/>
        </pc:sldMkLst>
      </pc:sldChg>
      <pc:sldChg chg="del">
        <pc:chgData name="Qi Ouyang" userId="S::qo210@nyu.edu::e0a02fbc-c227-4566-85e6-4d66ed5bb2e9" providerId="AD" clId="Web-{6FD04210-6410-FBE5-C8D2-CCED39074E40}" dt="2025-04-13T16:46:20.834" v="91"/>
        <pc:sldMkLst>
          <pc:docMk/>
          <pc:sldMk cId="3686312192" sldId="1169"/>
        </pc:sldMkLst>
      </pc:sldChg>
      <pc:sldChg chg="del">
        <pc:chgData name="Qi Ouyang" userId="S::qo210@nyu.edu::e0a02fbc-c227-4566-85e6-4d66ed5bb2e9" providerId="AD" clId="Web-{6FD04210-6410-FBE5-C8D2-CCED39074E40}" dt="2025-04-13T16:46:20.834" v="90"/>
        <pc:sldMkLst>
          <pc:docMk/>
          <pc:sldMk cId="1830280674" sldId="1170"/>
        </pc:sldMkLst>
      </pc:sldChg>
      <pc:sldChg chg="del">
        <pc:chgData name="Qi Ouyang" userId="S::qo210@nyu.edu::e0a02fbc-c227-4566-85e6-4d66ed5bb2e9" providerId="AD" clId="Web-{6FD04210-6410-FBE5-C8D2-CCED39074E40}" dt="2025-04-13T16:46:20.787" v="69"/>
        <pc:sldMkLst>
          <pc:docMk/>
          <pc:sldMk cId="2357394433" sldId="1172"/>
        </pc:sldMkLst>
      </pc:sldChg>
      <pc:sldChg chg="del">
        <pc:chgData name="Qi Ouyang" userId="S::qo210@nyu.edu::e0a02fbc-c227-4566-85e6-4d66ed5bb2e9" providerId="AD" clId="Web-{6FD04210-6410-FBE5-C8D2-CCED39074E40}" dt="2025-04-13T16:46:20.787" v="68"/>
        <pc:sldMkLst>
          <pc:docMk/>
          <pc:sldMk cId="2545370052" sldId="1173"/>
        </pc:sldMkLst>
      </pc:sldChg>
      <pc:sldChg chg="del">
        <pc:chgData name="Qi Ouyang" userId="S::qo210@nyu.edu::e0a02fbc-c227-4566-85e6-4d66ed5bb2e9" providerId="AD" clId="Web-{6FD04210-6410-FBE5-C8D2-CCED39074E40}" dt="2025-04-13T16:46:20.787" v="67"/>
        <pc:sldMkLst>
          <pc:docMk/>
          <pc:sldMk cId="3462558108" sldId="1174"/>
        </pc:sldMkLst>
      </pc:sldChg>
      <pc:sldChg chg="del">
        <pc:chgData name="Qi Ouyang" userId="S::qo210@nyu.edu::e0a02fbc-c227-4566-85e6-4d66ed5bb2e9" providerId="AD" clId="Web-{6FD04210-6410-FBE5-C8D2-CCED39074E40}" dt="2025-04-13T16:46:20.787" v="66"/>
        <pc:sldMkLst>
          <pc:docMk/>
          <pc:sldMk cId="3252437278" sldId="1175"/>
        </pc:sldMkLst>
      </pc:sldChg>
      <pc:sldChg chg="del">
        <pc:chgData name="Qi Ouyang" userId="S::qo210@nyu.edu::e0a02fbc-c227-4566-85e6-4d66ed5bb2e9" providerId="AD" clId="Web-{6FD04210-6410-FBE5-C8D2-CCED39074E40}" dt="2025-04-13T16:46:20.771" v="65"/>
        <pc:sldMkLst>
          <pc:docMk/>
          <pc:sldMk cId="3228759779" sldId="1176"/>
        </pc:sldMkLst>
      </pc:sldChg>
      <pc:sldChg chg="del">
        <pc:chgData name="Qi Ouyang" userId="S::qo210@nyu.edu::e0a02fbc-c227-4566-85e6-4d66ed5bb2e9" providerId="AD" clId="Web-{6FD04210-6410-FBE5-C8D2-CCED39074E40}" dt="2025-04-13T16:46:20.771" v="64"/>
        <pc:sldMkLst>
          <pc:docMk/>
          <pc:sldMk cId="2093437233" sldId="1177"/>
        </pc:sldMkLst>
      </pc:sldChg>
      <pc:sldChg chg="del">
        <pc:chgData name="Qi Ouyang" userId="S::qo210@nyu.edu::e0a02fbc-c227-4566-85e6-4d66ed5bb2e9" providerId="AD" clId="Web-{6FD04210-6410-FBE5-C8D2-CCED39074E40}" dt="2025-04-13T16:46:20.771" v="63"/>
        <pc:sldMkLst>
          <pc:docMk/>
          <pc:sldMk cId="3559335966" sldId="1178"/>
        </pc:sldMkLst>
      </pc:sldChg>
      <pc:sldChg chg="del">
        <pc:chgData name="Qi Ouyang" userId="S::qo210@nyu.edu::e0a02fbc-c227-4566-85e6-4d66ed5bb2e9" providerId="AD" clId="Web-{6FD04210-6410-FBE5-C8D2-CCED39074E40}" dt="2025-04-13T16:46:20.771" v="62"/>
        <pc:sldMkLst>
          <pc:docMk/>
          <pc:sldMk cId="719621449" sldId="1179"/>
        </pc:sldMkLst>
      </pc:sldChg>
      <pc:sldChg chg="modSp">
        <pc:chgData name="Qi Ouyang" userId="S::qo210@nyu.edu::e0a02fbc-c227-4566-85e6-4d66ed5bb2e9" providerId="AD" clId="Web-{6FD04210-6410-FBE5-C8D2-CCED39074E40}" dt="2025-04-13T16:42:59.686" v="7" actId="20577"/>
        <pc:sldMkLst>
          <pc:docMk/>
          <pc:sldMk cId="584188266" sldId="1186"/>
        </pc:sldMkLst>
        <pc:spChg chg="mod">
          <ac:chgData name="Qi Ouyang" userId="S::qo210@nyu.edu::e0a02fbc-c227-4566-85e6-4d66ed5bb2e9" providerId="AD" clId="Web-{6FD04210-6410-FBE5-C8D2-CCED39074E40}" dt="2025-04-13T16:42:59.686" v="7" actId="20577"/>
          <ac:spMkLst>
            <pc:docMk/>
            <pc:sldMk cId="584188266" sldId="1186"/>
            <ac:spMk id="10" creationId="{AA787C73-B787-D843-BE5E-D47DC4797A57}"/>
          </ac:spMkLst>
        </pc:spChg>
      </pc:sldChg>
      <pc:sldChg chg="del">
        <pc:chgData name="Qi Ouyang" userId="S::qo210@nyu.edu::e0a02fbc-c227-4566-85e6-4d66ed5bb2e9" providerId="AD" clId="Web-{6FD04210-6410-FBE5-C8D2-CCED39074E40}" dt="2025-04-13T16:46:20.865" v="112"/>
        <pc:sldMkLst>
          <pc:docMk/>
          <pc:sldMk cId="1166101269" sldId="1187"/>
        </pc:sldMkLst>
      </pc:sldChg>
      <pc:sldChg chg="add">
        <pc:chgData name="Qi Ouyang" userId="S::qo210@nyu.edu::e0a02fbc-c227-4566-85e6-4d66ed5bb2e9" providerId="AD" clId="Web-{6FD04210-6410-FBE5-C8D2-CCED39074E40}" dt="2025-04-13T16:51:11.719" v="132"/>
        <pc:sldMkLst>
          <pc:docMk/>
          <pc:sldMk cId="2130370179" sldId="1187"/>
        </pc:sldMkLst>
      </pc:sldChg>
      <pc:sldChg chg="del">
        <pc:chgData name="Qi Ouyang" userId="S::qo210@nyu.edu::e0a02fbc-c227-4566-85e6-4d66ed5bb2e9" providerId="AD" clId="Web-{6FD04210-6410-FBE5-C8D2-CCED39074E40}" dt="2025-04-13T16:46:20.865" v="110"/>
        <pc:sldMkLst>
          <pc:docMk/>
          <pc:sldMk cId="1939337770" sldId="1188"/>
        </pc:sldMkLst>
      </pc:sldChg>
      <pc:sldChg chg="add">
        <pc:chgData name="Qi Ouyang" userId="S::qo210@nyu.edu::e0a02fbc-c227-4566-85e6-4d66ed5bb2e9" providerId="AD" clId="Web-{6FD04210-6410-FBE5-C8D2-CCED39074E40}" dt="2025-04-13T16:51:11.453" v="127"/>
        <pc:sldMkLst>
          <pc:docMk/>
          <pc:sldMk cId="2741269812" sldId="1188"/>
        </pc:sldMkLst>
      </pc:sldChg>
      <pc:sldChg chg="del">
        <pc:chgData name="Qi Ouyang" userId="S::qo210@nyu.edu::e0a02fbc-c227-4566-85e6-4d66ed5bb2e9" providerId="AD" clId="Web-{6FD04210-6410-FBE5-C8D2-CCED39074E40}" dt="2025-04-13T16:46:20.849" v="104"/>
        <pc:sldMkLst>
          <pc:docMk/>
          <pc:sldMk cId="563151239" sldId="1189"/>
        </pc:sldMkLst>
      </pc:sldChg>
      <pc:sldChg chg="add">
        <pc:chgData name="Qi Ouyang" userId="S::qo210@nyu.edu::e0a02fbc-c227-4566-85e6-4d66ed5bb2e9" providerId="AD" clId="Web-{6FD04210-6410-FBE5-C8D2-CCED39074E40}" dt="2025-04-13T16:51:11.484" v="129"/>
        <pc:sldMkLst>
          <pc:docMk/>
          <pc:sldMk cId="698266380" sldId="1189"/>
        </pc:sldMkLst>
      </pc:sldChg>
      <pc:sldChg chg="add">
        <pc:chgData name="Qi Ouyang" userId="S::qo210@nyu.edu::e0a02fbc-c227-4566-85e6-4d66ed5bb2e9" providerId="AD" clId="Web-{6FD04210-6410-FBE5-C8D2-CCED39074E40}" dt="2025-04-13T16:51:11.625" v="130"/>
        <pc:sldMkLst>
          <pc:docMk/>
          <pc:sldMk cId="182666429" sldId="1190"/>
        </pc:sldMkLst>
      </pc:sldChg>
      <pc:sldChg chg="add">
        <pc:chgData name="Qi Ouyang" userId="S::qo210@nyu.edu::e0a02fbc-c227-4566-85e6-4d66ed5bb2e9" providerId="AD" clId="Web-{6FD04210-6410-FBE5-C8D2-CCED39074E40}" dt="2025-04-13T16:51:11.719" v="131"/>
        <pc:sldMkLst>
          <pc:docMk/>
          <pc:sldMk cId="2318798258" sldId="1192"/>
        </pc:sldMkLst>
      </pc:sldChg>
      <pc:sldChg chg="add">
        <pc:chgData name="Qi Ouyang" userId="S::qo210@nyu.edu::e0a02fbc-c227-4566-85e6-4d66ed5bb2e9" providerId="AD" clId="Web-{6FD04210-6410-FBE5-C8D2-CCED39074E40}" dt="2025-04-13T16:51:11.469" v="128"/>
        <pc:sldMkLst>
          <pc:docMk/>
          <pc:sldMk cId="2792857353" sldId="1193"/>
        </pc:sldMkLst>
      </pc:sldChg>
      <pc:sldChg chg="del">
        <pc:chgData name="Qi Ouyang" userId="S::qo210@nyu.edu::e0a02fbc-c227-4566-85e6-4d66ed5bb2e9" providerId="AD" clId="Web-{6FD04210-6410-FBE5-C8D2-CCED39074E40}" dt="2025-04-13T16:46:20.802" v="75"/>
        <pc:sldMkLst>
          <pc:docMk/>
          <pc:sldMk cId="874619636" sldId="1194"/>
        </pc:sldMkLst>
      </pc:sldChg>
      <pc:sldChg chg="add">
        <pc:chgData name="Qi Ouyang" userId="S::qo210@nyu.edu::e0a02fbc-c227-4566-85e6-4d66ed5bb2e9" providerId="AD" clId="Web-{6FD04210-6410-FBE5-C8D2-CCED39074E40}" dt="2025-04-13T16:51:11.766" v="133"/>
        <pc:sldMkLst>
          <pc:docMk/>
          <pc:sldMk cId="1433896902" sldId="1194"/>
        </pc:sldMkLst>
      </pc:sldChg>
      <pc:sldChg chg="add">
        <pc:chgData name="Qi Ouyang" userId="S::qo210@nyu.edu::e0a02fbc-c227-4566-85e6-4d66ed5bb2e9" providerId="AD" clId="Web-{6FD04210-6410-FBE5-C8D2-CCED39074E40}" dt="2025-04-13T16:51:11.797" v="136"/>
        <pc:sldMkLst>
          <pc:docMk/>
          <pc:sldMk cId="4217619002" sldId="1195"/>
        </pc:sldMkLst>
      </pc:sldChg>
      <pc:sldChg chg="add">
        <pc:chgData name="Qi Ouyang" userId="S::qo210@nyu.edu::e0a02fbc-c227-4566-85e6-4d66ed5bb2e9" providerId="AD" clId="Web-{6FD04210-6410-FBE5-C8D2-CCED39074E40}" dt="2025-04-13T16:51:11.828" v="140"/>
        <pc:sldMkLst>
          <pc:docMk/>
          <pc:sldMk cId="1356011175" sldId="1197"/>
        </pc:sldMkLst>
      </pc:sldChg>
      <pc:sldChg chg="add">
        <pc:chgData name="Qi Ouyang" userId="S::qo210@nyu.edu::e0a02fbc-c227-4566-85e6-4d66ed5bb2e9" providerId="AD" clId="Web-{6FD04210-6410-FBE5-C8D2-CCED39074E40}" dt="2025-04-13T16:51:11.844" v="141"/>
        <pc:sldMkLst>
          <pc:docMk/>
          <pc:sldMk cId="3747904457" sldId="1198"/>
        </pc:sldMkLst>
      </pc:sldChg>
      <pc:sldChg chg="add">
        <pc:chgData name="Qi Ouyang" userId="S::qo210@nyu.edu::e0a02fbc-c227-4566-85e6-4d66ed5bb2e9" providerId="AD" clId="Web-{6FD04210-6410-FBE5-C8D2-CCED39074E40}" dt="2025-04-13T16:51:11.781" v="135"/>
        <pc:sldMkLst>
          <pc:docMk/>
          <pc:sldMk cId="110894981" sldId="1199"/>
        </pc:sldMkLst>
      </pc:sldChg>
      <pc:sldChg chg="add">
        <pc:chgData name="Qi Ouyang" userId="S::qo210@nyu.edu::e0a02fbc-c227-4566-85e6-4d66ed5bb2e9" providerId="AD" clId="Web-{6FD04210-6410-FBE5-C8D2-CCED39074E40}" dt="2025-04-13T16:51:11.797" v="137"/>
        <pc:sldMkLst>
          <pc:docMk/>
          <pc:sldMk cId="336895030" sldId="1200"/>
        </pc:sldMkLst>
      </pc:sldChg>
      <pc:sldChg chg="add">
        <pc:chgData name="Qi Ouyang" userId="S::qo210@nyu.edu::e0a02fbc-c227-4566-85e6-4d66ed5bb2e9" providerId="AD" clId="Web-{6FD04210-6410-FBE5-C8D2-CCED39074E40}" dt="2025-04-13T16:51:11.812" v="138"/>
        <pc:sldMkLst>
          <pc:docMk/>
          <pc:sldMk cId="106205044" sldId="1201"/>
        </pc:sldMkLst>
      </pc:sldChg>
      <pc:sldChg chg="add">
        <pc:chgData name="Qi Ouyang" userId="S::qo210@nyu.edu::e0a02fbc-c227-4566-85e6-4d66ed5bb2e9" providerId="AD" clId="Web-{6FD04210-6410-FBE5-C8D2-CCED39074E40}" dt="2025-04-13T16:51:11.828" v="139"/>
        <pc:sldMkLst>
          <pc:docMk/>
          <pc:sldMk cId="3816956000" sldId="1203"/>
        </pc:sldMkLst>
      </pc:sldChg>
      <pc:sldChg chg="del">
        <pc:chgData name="Qi Ouyang" userId="S::qo210@nyu.edu::e0a02fbc-c227-4566-85e6-4d66ed5bb2e9" providerId="AD" clId="Web-{6FD04210-6410-FBE5-C8D2-CCED39074E40}" dt="2025-04-13T16:46:20.802" v="74"/>
        <pc:sldMkLst>
          <pc:docMk/>
          <pc:sldMk cId="2212857200" sldId="1207"/>
        </pc:sldMkLst>
      </pc:sldChg>
      <pc:sldChg chg="del">
        <pc:chgData name="Qi Ouyang" userId="S::qo210@nyu.edu::e0a02fbc-c227-4566-85e6-4d66ed5bb2e9" providerId="AD" clId="Web-{6FD04210-6410-FBE5-C8D2-CCED39074E40}" dt="2025-04-13T16:46:20.849" v="103"/>
        <pc:sldMkLst>
          <pc:docMk/>
          <pc:sldMk cId="4043005462" sldId="1208"/>
        </pc:sldMkLst>
      </pc:sldChg>
      <pc:sldChg chg="del">
        <pc:chgData name="Qi Ouyang" userId="S::qo210@nyu.edu::e0a02fbc-c227-4566-85e6-4d66ed5bb2e9" providerId="AD" clId="Web-{6FD04210-6410-FBE5-C8D2-CCED39074E40}" dt="2025-04-13T16:46:20.849" v="102"/>
        <pc:sldMkLst>
          <pc:docMk/>
          <pc:sldMk cId="1181237941" sldId="1209"/>
        </pc:sldMkLst>
      </pc:sldChg>
      <pc:sldChg chg="del">
        <pc:chgData name="Qi Ouyang" userId="S::qo210@nyu.edu::e0a02fbc-c227-4566-85e6-4d66ed5bb2e9" providerId="AD" clId="Web-{6FD04210-6410-FBE5-C8D2-CCED39074E40}" dt="2025-04-13T16:46:20.849" v="101"/>
        <pc:sldMkLst>
          <pc:docMk/>
          <pc:sldMk cId="1383770460" sldId="1210"/>
        </pc:sldMkLst>
      </pc:sldChg>
      <pc:sldChg chg="del">
        <pc:chgData name="Qi Ouyang" userId="S::qo210@nyu.edu::e0a02fbc-c227-4566-85e6-4d66ed5bb2e9" providerId="AD" clId="Web-{6FD04210-6410-FBE5-C8D2-CCED39074E40}" dt="2025-04-13T16:46:20.802" v="73"/>
        <pc:sldMkLst>
          <pc:docMk/>
          <pc:sldMk cId="2871494793" sldId="1212"/>
        </pc:sldMkLst>
      </pc:sldChg>
      <pc:sldChg chg="del">
        <pc:chgData name="Qi Ouyang" userId="S::qo210@nyu.edu::e0a02fbc-c227-4566-85e6-4d66ed5bb2e9" providerId="AD" clId="Web-{6FD04210-6410-FBE5-C8D2-CCED39074E40}" dt="2025-04-13T16:46:20.787" v="72"/>
        <pc:sldMkLst>
          <pc:docMk/>
          <pc:sldMk cId="370931599" sldId="1213"/>
        </pc:sldMkLst>
      </pc:sldChg>
      <pc:sldChg chg="del">
        <pc:chgData name="Qi Ouyang" userId="S::qo210@nyu.edu::e0a02fbc-c227-4566-85e6-4d66ed5bb2e9" providerId="AD" clId="Web-{6FD04210-6410-FBE5-C8D2-CCED39074E40}" dt="2025-04-13T16:46:20.787" v="71"/>
        <pc:sldMkLst>
          <pc:docMk/>
          <pc:sldMk cId="3334008414" sldId="1214"/>
        </pc:sldMkLst>
      </pc:sldChg>
      <pc:sldChg chg="del">
        <pc:chgData name="Qi Ouyang" userId="S::qo210@nyu.edu::e0a02fbc-c227-4566-85e6-4d66ed5bb2e9" providerId="AD" clId="Web-{6FD04210-6410-FBE5-C8D2-CCED39074E40}" dt="2025-04-13T16:46:20.818" v="89"/>
        <pc:sldMkLst>
          <pc:docMk/>
          <pc:sldMk cId="484209577" sldId="1219"/>
        </pc:sldMkLst>
      </pc:sldChg>
      <pc:sldChg chg="del">
        <pc:chgData name="Qi Ouyang" userId="S::qo210@nyu.edu::e0a02fbc-c227-4566-85e6-4d66ed5bb2e9" providerId="AD" clId="Web-{6FD04210-6410-FBE5-C8D2-CCED39074E40}" dt="2025-04-13T16:46:20.818" v="88"/>
        <pc:sldMkLst>
          <pc:docMk/>
          <pc:sldMk cId="1012536966" sldId="1220"/>
        </pc:sldMkLst>
      </pc:sldChg>
      <pc:sldChg chg="del">
        <pc:chgData name="Qi Ouyang" userId="S::qo210@nyu.edu::e0a02fbc-c227-4566-85e6-4d66ed5bb2e9" providerId="AD" clId="Web-{6FD04210-6410-FBE5-C8D2-CCED39074E40}" dt="2025-04-13T16:46:20.818" v="87"/>
        <pc:sldMkLst>
          <pc:docMk/>
          <pc:sldMk cId="2072866521" sldId="1221"/>
        </pc:sldMkLst>
      </pc:sldChg>
      <pc:sldChg chg="del">
        <pc:chgData name="Qi Ouyang" userId="S::qo210@nyu.edu::e0a02fbc-c227-4566-85e6-4d66ed5bb2e9" providerId="AD" clId="Web-{6FD04210-6410-FBE5-C8D2-CCED39074E40}" dt="2025-04-13T16:46:20.818" v="86"/>
        <pc:sldMkLst>
          <pc:docMk/>
          <pc:sldMk cId="2347241869" sldId="1222"/>
        </pc:sldMkLst>
      </pc:sldChg>
      <pc:sldChg chg="del">
        <pc:chgData name="Qi Ouyang" userId="S::qo210@nyu.edu::e0a02fbc-c227-4566-85e6-4d66ed5bb2e9" providerId="AD" clId="Web-{6FD04210-6410-FBE5-C8D2-CCED39074E40}" dt="2025-04-13T16:46:20.818" v="85"/>
        <pc:sldMkLst>
          <pc:docMk/>
          <pc:sldMk cId="679961278" sldId="1223"/>
        </pc:sldMkLst>
      </pc:sldChg>
      <pc:sldChg chg="del">
        <pc:chgData name="Qi Ouyang" userId="S::qo210@nyu.edu::e0a02fbc-c227-4566-85e6-4d66ed5bb2e9" providerId="AD" clId="Web-{6FD04210-6410-FBE5-C8D2-CCED39074E40}" dt="2025-04-13T16:46:20.818" v="84"/>
        <pc:sldMkLst>
          <pc:docMk/>
          <pc:sldMk cId="2046598320" sldId="1224"/>
        </pc:sldMkLst>
      </pc:sldChg>
      <pc:sldChg chg="del">
        <pc:chgData name="Qi Ouyang" userId="S::qo210@nyu.edu::e0a02fbc-c227-4566-85e6-4d66ed5bb2e9" providerId="AD" clId="Web-{6FD04210-6410-FBE5-C8D2-CCED39074E40}" dt="2025-04-13T16:46:20.818" v="83"/>
        <pc:sldMkLst>
          <pc:docMk/>
          <pc:sldMk cId="2471744634" sldId="1225"/>
        </pc:sldMkLst>
      </pc:sldChg>
      <pc:sldChg chg="del">
        <pc:chgData name="Qi Ouyang" userId="S::qo210@nyu.edu::e0a02fbc-c227-4566-85e6-4d66ed5bb2e9" providerId="AD" clId="Web-{6FD04210-6410-FBE5-C8D2-CCED39074E40}" dt="2025-04-13T16:46:20.818" v="82"/>
        <pc:sldMkLst>
          <pc:docMk/>
          <pc:sldMk cId="4078802844" sldId="1226"/>
        </pc:sldMkLst>
      </pc:sldChg>
      <pc:sldChg chg="del">
        <pc:chgData name="Qi Ouyang" userId="S::qo210@nyu.edu::e0a02fbc-c227-4566-85e6-4d66ed5bb2e9" providerId="AD" clId="Web-{6FD04210-6410-FBE5-C8D2-CCED39074E40}" dt="2025-04-13T16:46:20.818" v="81"/>
        <pc:sldMkLst>
          <pc:docMk/>
          <pc:sldMk cId="383880567" sldId="1227"/>
        </pc:sldMkLst>
      </pc:sldChg>
      <pc:sldChg chg="del">
        <pc:chgData name="Qi Ouyang" userId="S::qo210@nyu.edu::e0a02fbc-c227-4566-85e6-4d66ed5bb2e9" providerId="AD" clId="Web-{6FD04210-6410-FBE5-C8D2-CCED39074E40}" dt="2025-04-13T16:46:20.802" v="80"/>
        <pc:sldMkLst>
          <pc:docMk/>
          <pc:sldMk cId="1570659173" sldId="1228"/>
        </pc:sldMkLst>
      </pc:sldChg>
      <pc:sldChg chg="del">
        <pc:chgData name="Qi Ouyang" userId="S::qo210@nyu.edu::e0a02fbc-c227-4566-85e6-4d66ed5bb2e9" providerId="AD" clId="Web-{6FD04210-6410-FBE5-C8D2-CCED39074E40}" dt="2025-04-13T16:46:20.802" v="79"/>
        <pc:sldMkLst>
          <pc:docMk/>
          <pc:sldMk cId="2206814327" sldId="1229"/>
        </pc:sldMkLst>
      </pc:sldChg>
      <pc:sldChg chg="del">
        <pc:chgData name="Qi Ouyang" userId="S::qo210@nyu.edu::e0a02fbc-c227-4566-85e6-4d66ed5bb2e9" providerId="AD" clId="Web-{6FD04210-6410-FBE5-C8D2-CCED39074E40}" dt="2025-04-13T16:46:20.802" v="78"/>
        <pc:sldMkLst>
          <pc:docMk/>
          <pc:sldMk cId="4033332960" sldId="1230"/>
        </pc:sldMkLst>
      </pc:sldChg>
      <pc:sldChg chg="del">
        <pc:chgData name="Qi Ouyang" userId="S::qo210@nyu.edu::e0a02fbc-c227-4566-85e6-4d66ed5bb2e9" providerId="AD" clId="Web-{6FD04210-6410-FBE5-C8D2-CCED39074E40}" dt="2025-04-13T16:46:20.802" v="77"/>
        <pc:sldMkLst>
          <pc:docMk/>
          <pc:sldMk cId="4230623347" sldId="1231"/>
        </pc:sldMkLst>
      </pc:sldChg>
      <pc:sldChg chg="del">
        <pc:chgData name="Qi Ouyang" userId="S::qo210@nyu.edu::e0a02fbc-c227-4566-85e6-4d66ed5bb2e9" providerId="AD" clId="Web-{6FD04210-6410-FBE5-C8D2-CCED39074E40}" dt="2025-04-13T16:46:20.802" v="76"/>
        <pc:sldMkLst>
          <pc:docMk/>
          <pc:sldMk cId="1763446172" sldId="1232"/>
        </pc:sldMkLst>
      </pc:sldChg>
      <pc:sldChg chg="del">
        <pc:chgData name="Qi Ouyang" userId="S::qo210@nyu.edu::e0a02fbc-c227-4566-85e6-4d66ed5bb2e9" providerId="AD" clId="Web-{6FD04210-6410-FBE5-C8D2-CCED39074E40}" dt="2025-04-13T16:46:20.787" v="70"/>
        <pc:sldMkLst>
          <pc:docMk/>
          <pc:sldMk cId="2342867450" sldId="1233"/>
        </pc:sldMkLst>
      </pc:sldChg>
      <pc:sldChg chg="del">
        <pc:chgData name="Qi Ouyang" userId="S::qo210@nyu.edu::e0a02fbc-c227-4566-85e6-4d66ed5bb2e9" providerId="AD" clId="Web-{6FD04210-6410-FBE5-C8D2-CCED39074E40}" dt="2025-04-13T16:46:20.771" v="61"/>
        <pc:sldMkLst>
          <pc:docMk/>
          <pc:sldMk cId="977187153" sldId="1234"/>
        </pc:sldMkLst>
      </pc:sldChg>
      <pc:sldChg chg="del">
        <pc:chgData name="Qi Ouyang" userId="S::qo210@nyu.edu::e0a02fbc-c227-4566-85e6-4d66ed5bb2e9" providerId="AD" clId="Web-{6FD04210-6410-FBE5-C8D2-CCED39074E40}" dt="2025-04-13T16:46:20.771" v="60"/>
        <pc:sldMkLst>
          <pc:docMk/>
          <pc:sldMk cId="3875998152" sldId="1235"/>
        </pc:sldMkLst>
      </pc:sldChg>
      <pc:sldChg chg="modSp add replId">
        <pc:chgData name="Qi Ouyang" userId="S::qo210@nyu.edu::e0a02fbc-c227-4566-85e6-4d66ed5bb2e9" providerId="AD" clId="Web-{6FD04210-6410-FBE5-C8D2-CCED39074E40}" dt="2025-04-13T16:45:56.630" v="54" actId="20577"/>
        <pc:sldMkLst>
          <pc:docMk/>
          <pc:sldMk cId="3587495445" sldId="1236"/>
        </pc:sldMkLst>
      </pc:sldChg>
      <pc:sldChg chg="modSp add replId">
        <pc:chgData name="Qi Ouyang" userId="S::qo210@nyu.edu::e0a02fbc-c227-4566-85e6-4d66ed5bb2e9" providerId="AD" clId="Web-{6FD04210-6410-FBE5-C8D2-CCED39074E40}" dt="2025-04-13T16:46:08.943" v="57" actId="20577"/>
        <pc:sldMkLst>
          <pc:docMk/>
          <pc:sldMk cId="3535694602" sldId="1237"/>
        </pc:sldMkLst>
      </pc:sldChg>
      <pc:sldChg chg="add del replId">
        <pc:chgData name="Qi Ouyang" userId="S::qo210@nyu.edu::e0a02fbc-c227-4566-85e6-4d66ed5bb2e9" providerId="AD" clId="Web-{6FD04210-6410-FBE5-C8D2-CCED39074E40}" dt="2025-04-13T16:51:08.687" v="126"/>
        <pc:sldMkLst>
          <pc:docMk/>
          <pc:sldMk cId="3216405525" sldId="1238"/>
        </pc:sldMkLst>
      </pc:sldChg>
      <pc:sldChg chg="add">
        <pc:chgData name="Qi Ouyang" userId="S::qo210@nyu.edu::e0a02fbc-c227-4566-85e6-4d66ed5bb2e9" providerId="AD" clId="Web-{6FD04210-6410-FBE5-C8D2-CCED39074E40}" dt="2025-04-13T16:50:24.155" v="117"/>
        <pc:sldMkLst>
          <pc:docMk/>
          <pc:sldMk cId="3063841616" sldId="1292"/>
        </pc:sldMkLst>
      </pc:sldChg>
      <pc:sldChg chg="add">
        <pc:chgData name="Qi Ouyang" userId="S::qo210@nyu.edu::e0a02fbc-c227-4566-85e6-4d66ed5bb2e9" providerId="AD" clId="Web-{6FD04210-6410-FBE5-C8D2-CCED39074E40}" dt="2025-04-13T16:50:24.186" v="120"/>
        <pc:sldMkLst>
          <pc:docMk/>
          <pc:sldMk cId="1910190073" sldId="1293"/>
        </pc:sldMkLst>
      </pc:sldChg>
      <pc:sldChg chg="add">
        <pc:chgData name="Qi Ouyang" userId="S::qo210@nyu.edu::e0a02fbc-c227-4566-85e6-4d66ed5bb2e9" providerId="AD" clId="Web-{6FD04210-6410-FBE5-C8D2-CCED39074E40}" dt="2025-04-13T16:50:24.201" v="122"/>
        <pc:sldMkLst>
          <pc:docMk/>
          <pc:sldMk cId="570179036" sldId="1294"/>
        </pc:sldMkLst>
      </pc:sldChg>
      <pc:sldChg chg="add">
        <pc:chgData name="Qi Ouyang" userId="S::qo210@nyu.edu::e0a02fbc-c227-4566-85e6-4d66ed5bb2e9" providerId="AD" clId="Web-{6FD04210-6410-FBE5-C8D2-CCED39074E40}" dt="2025-04-13T16:50:24.139" v="115"/>
        <pc:sldMkLst>
          <pc:docMk/>
          <pc:sldMk cId="2281392275" sldId="1296"/>
        </pc:sldMkLst>
      </pc:sldChg>
      <pc:sldChg chg="add">
        <pc:chgData name="Qi Ouyang" userId="S::qo210@nyu.edu::e0a02fbc-c227-4566-85e6-4d66ed5bb2e9" providerId="AD" clId="Web-{6FD04210-6410-FBE5-C8D2-CCED39074E40}" dt="2025-04-13T16:50:24.201" v="121"/>
        <pc:sldMkLst>
          <pc:docMk/>
          <pc:sldMk cId="334307429" sldId="1297"/>
        </pc:sldMkLst>
      </pc:sldChg>
      <pc:sldChg chg="add">
        <pc:chgData name="Qi Ouyang" userId="S::qo210@nyu.edu::e0a02fbc-c227-4566-85e6-4d66ed5bb2e9" providerId="AD" clId="Web-{6FD04210-6410-FBE5-C8D2-CCED39074E40}" dt="2025-04-13T16:50:24.186" v="119"/>
        <pc:sldMkLst>
          <pc:docMk/>
          <pc:sldMk cId="1897518354" sldId="1298"/>
        </pc:sldMkLst>
      </pc:sldChg>
      <pc:sldChg chg="add">
        <pc:chgData name="Qi Ouyang" userId="S::qo210@nyu.edu::e0a02fbc-c227-4566-85e6-4d66ed5bb2e9" providerId="AD" clId="Web-{6FD04210-6410-FBE5-C8D2-CCED39074E40}" dt="2025-04-13T16:50:24.233" v="124"/>
        <pc:sldMkLst>
          <pc:docMk/>
          <pc:sldMk cId="3081645268" sldId="1300"/>
        </pc:sldMkLst>
      </pc:sldChg>
    </pc:docChg>
  </pc:docChgLst>
  <pc:docChgLst>
    <pc:chgData name="Qi Ouyang" userId="S::qo210@nyu.edu::e0a02fbc-c227-4566-85e6-4d66ed5bb2e9" providerId="AD" clId="Web-{4E351BD3-AA9C-FCD7-1001-65C1BD401528}"/>
    <pc:docChg chg="addSld delSld modSld">
      <pc:chgData name="Qi Ouyang" userId="S::qo210@nyu.edu::e0a02fbc-c227-4566-85e6-4d66ed5bb2e9" providerId="AD" clId="Web-{4E351BD3-AA9C-FCD7-1001-65C1BD401528}" dt="2025-04-13T22:59:08.303" v="32"/>
      <pc:docMkLst>
        <pc:docMk/>
      </pc:docMkLst>
      <pc:sldChg chg="add">
        <pc:chgData name="Qi Ouyang" userId="S::qo210@nyu.edu::e0a02fbc-c227-4566-85e6-4d66ed5bb2e9" providerId="AD" clId="Web-{4E351BD3-AA9C-FCD7-1001-65C1BD401528}" dt="2025-04-13T17:32:29.295" v="8"/>
        <pc:sldMkLst>
          <pc:docMk/>
          <pc:sldMk cId="908525775" sldId="263"/>
        </pc:sldMkLst>
      </pc:sldChg>
      <pc:sldChg chg="del">
        <pc:chgData name="Qi Ouyang" userId="S::qo210@nyu.edu::e0a02fbc-c227-4566-85e6-4d66ed5bb2e9" providerId="AD" clId="Web-{4E351BD3-AA9C-FCD7-1001-65C1BD401528}" dt="2025-04-13T22:59:08.303" v="32"/>
        <pc:sldMkLst>
          <pc:docMk/>
          <pc:sldMk cId="2673501836" sldId="1092"/>
        </pc:sldMkLst>
      </pc:sldChg>
      <pc:sldChg chg="addSp delSp modSp">
        <pc:chgData name="Qi Ouyang" userId="S::qo210@nyu.edu::e0a02fbc-c227-4566-85e6-4d66ed5bb2e9" providerId="AD" clId="Web-{4E351BD3-AA9C-FCD7-1001-65C1BD401528}" dt="2025-04-13T22:23:03.939" v="24" actId="20577"/>
        <pc:sldMkLst>
          <pc:docMk/>
          <pc:sldMk cId="2649129558" sldId="1136"/>
        </pc:sldMkLst>
        <pc:spChg chg="add del mod">
          <ac:chgData name="Qi Ouyang" userId="S::qo210@nyu.edu::e0a02fbc-c227-4566-85e6-4d66ed5bb2e9" providerId="AD" clId="Web-{4E351BD3-AA9C-FCD7-1001-65C1BD401528}" dt="2025-04-13T22:23:01.017" v="23" actId="20577"/>
          <ac:spMkLst>
            <pc:docMk/>
            <pc:sldMk cId="2649129558" sldId="1136"/>
            <ac:spMk id="3" creationId="{13CF3785-8FA4-1B46-83A8-BCE0BAA921EC}"/>
          </ac:spMkLst>
        </pc:spChg>
        <pc:spChg chg="add del">
          <ac:chgData name="Qi Ouyang" userId="S::qo210@nyu.edu::e0a02fbc-c227-4566-85e6-4d66ed5bb2e9" providerId="AD" clId="Web-{4E351BD3-AA9C-FCD7-1001-65C1BD401528}" dt="2025-04-13T22:22:29.984" v="12"/>
          <ac:spMkLst>
            <pc:docMk/>
            <pc:sldMk cId="2649129558" sldId="1136"/>
            <ac:spMk id="4" creationId="{BE3CC85B-BA81-6742-B016-A3106C6FE58F}"/>
          </ac:spMkLst>
        </pc:spChg>
        <pc:spChg chg="mod">
          <ac:chgData name="Qi Ouyang" userId="S::qo210@nyu.edu::e0a02fbc-c227-4566-85e6-4d66ed5bb2e9" providerId="AD" clId="Web-{4E351BD3-AA9C-FCD7-1001-65C1BD401528}" dt="2025-04-13T22:23:03.939" v="24" actId="20577"/>
          <ac:spMkLst>
            <pc:docMk/>
            <pc:sldMk cId="2649129558" sldId="1136"/>
            <ac:spMk id="5" creationId="{F401C2F4-5A5E-9346-9152-B7C42CA5F27D}"/>
          </ac:spMkLst>
        </pc:spChg>
      </pc:sldChg>
      <pc:sldChg chg="del">
        <pc:chgData name="Qi Ouyang" userId="S::qo210@nyu.edu::e0a02fbc-c227-4566-85e6-4d66ed5bb2e9" providerId="AD" clId="Web-{4E351BD3-AA9C-FCD7-1001-65C1BD401528}" dt="2025-04-13T17:31:48.293" v="7"/>
        <pc:sldMkLst>
          <pc:docMk/>
          <pc:sldMk cId="2130370179" sldId="1187"/>
        </pc:sldMkLst>
      </pc:sldChg>
      <pc:sldChg chg="del">
        <pc:chgData name="Qi Ouyang" userId="S::qo210@nyu.edu::e0a02fbc-c227-4566-85e6-4d66ed5bb2e9" providerId="AD" clId="Web-{4E351BD3-AA9C-FCD7-1001-65C1BD401528}" dt="2025-04-13T22:23:16.877" v="26"/>
        <pc:sldMkLst>
          <pc:docMk/>
          <pc:sldMk cId="3587495445" sldId="1236"/>
        </pc:sldMkLst>
      </pc:sldChg>
      <pc:sldChg chg="del">
        <pc:chgData name="Qi Ouyang" userId="S::qo210@nyu.edu::e0a02fbc-c227-4566-85e6-4d66ed5bb2e9" providerId="AD" clId="Web-{4E351BD3-AA9C-FCD7-1001-65C1BD401528}" dt="2025-04-13T22:23:34.752" v="30"/>
        <pc:sldMkLst>
          <pc:docMk/>
          <pc:sldMk cId="3535694602" sldId="1237"/>
        </pc:sldMkLst>
      </pc:sldChg>
      <pc:sldChg chg="add del">
        <pc:chgData name="Qi Ouyang" userId="S::qo210@nyu.edu::e0a02fbc-c227-4566-85e6-4d66ed5bb2e9" providerId="AD" clId="Web-{4E351BD3-AA9C-FCD7-1001-65C1BD401528}" dt="2025-04-13T17:31:23.246" v="4"/>
        <pc:sldMkLst>
          <pc:docMk/>
          <pc:sldMk cId="3063841616" sldId="1292"/>
        </pc:sldMkLst>
      </pc:sldChg>
      <pc:sldChg chg="add del">
        <pc:chgData name="Qi Ouyang" userId="S::qo210@nyu.edu::e0a02fbc-c227-4566-85e6-4d66ed5bb2e9" providerId="AD" clId="Web-{4E351BD3-AA9C-FCD7-1001-65C1BD401528}" dt="2025-04-13T17:31:27.230" v="5"/>
        <pc:sldMkLst>
          <pc:docMk/>
          <pc:sldMk cId="1910190073" sldId="1293"/>
        </pc:sldMkLst>
      </pc:sldChg>
      <pc:sldChg chg="del">
        <pc:chgData name="Qi Ouyang" userId="S::qo210@nyu.edu::e0a02fbc-c227-4566-85e6-4d66ed5bb2e9" providerId="AD" clId="Web-{4E351BD3-AA9C-FCD7-1001-65C1BD401528}" dt="2025-04-13T17:31:28.168" v="6"/>
        <pc:sldMkLst>
          <pc:docMk/>
          <pc:sldMk cId="570179036" sldId="1294"/>
        </pc:sldMkLst>
      </pc:sldChg>
      <pc:sldChg chg="modSp add replId">
        <pc:chgData name="Qi Ouyang" userId="S::qo210@nyu.edu::e0a02fbc-c227-4566-85e6-4d66ed5bb2e9" providerId="AD" clId="Web-{4E351BD3-AA9C-FCD7-1001-65C1BD401528}" dt="2025-04-13T22:23:24.580" v="28" actId="20577"/>
        <pc:sldMkLst>
          <pc:docMk/>
          <pc:sldMk cId="1110611390" sldId="1301"/>
        </pc:sldMkLst>
        <pc:spChg chg="mod">
          <ac:chgData name="Qi Ouyang" userId="S::qo210@nyu.edu::e0a02fbc-c227-4566-85e6-4d66ed5bb2e9" providerId="AD" clId="Web-{4E351BD3-AA9C-FCD7-1001-65C1BD401528}" dt="2025-04-13T22:23:24.580" v="28" actId="20577"/>
          <ac:spMkLst>
            <pc:docMk/>
            <pc:sldMk cId="1110611390" sldId="1301"/>
            <ac:spMk id="5" creationId="{B4F3D0BA-1F00-CDA5-3545-809C7C8A3322}"/>
          </ac:spMkLst>
        </pc:spChg>
      </pc:sldChg>
      <pc:sldChg chg="modSp add replId">
        <pc:chgData name="Qi Ouyang" userId="S::qo210@nyu.edu::e0a02fbc-c227-4566-85e6-4d66ed5bb2e9" providerId="AD" clId="Web-{4E351BD3-AA9C-FCD7-1001-65C1BD401528}" dt="2025-04-13T22:23:41.831" v="31" actId="20577"/>
        <pc:sldMkLst>
          <pc:docMk/>
          <pc:sldMk cId="3798298391" sldId="1302"/>
        </pc:sldMkLst>
        <pc:spChg chg="mod">
          <ac:chgData name="Qi Ouyang" userId="S::qo210@nyu.edu::e0a02fbc-c227-4566-85e6-4d66ed5bb2e9" providerId="AD" clId="Web-{4E351BD3-AA9C-FCD7-1001-65C1BD401528}" dt="2025-04-13T22:23:41.831" v="31" actId="20577"/>
          <ac:spMkLst>
            <pc:docMk/>
            <pc:sldMk cId="3798298391" sldId="1302"/>
            <ac:spMk id="3" creationId="{8226BF9B-A18D-4EC0-3938-9A0EBEF83AB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98894-9D7A-824D-9148-A03C7AA2E55A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696D404-E452-AD4F-B7A2-AD3DC101D14F}">
      <dgm:prSet/>
      <dgm:spPr/>
      <dgm:t>
        <a:bodyPr/>
        <a:lstStyle/>
        <a:p>
          <a:r>
            <a:rPr lang="zh-CN" altLang="en-US" dirty="0"/>
            <a:t>训练依赖于双语平行语料</a:t>
          </a:r>
          <a:endParaRPr lang="en-CN"/>
        </a:p>
      </dgm:t>
    </dgm:pt>
    <dgm:pt modelId="{F4AB6188-362E-8649-84D4-8D4DDD4E5B22}" type="parTrans" cxnId="{102AB3B9-7242-4142-AA83-860E1696444A}">
      <dgm:prSet/>
      <dgm:spPr/>
      <dgm:t>
        <a:bodyPr/>
        <a:lstStyle/>
        <a:p>
          <a:endParaRPr lang="en-US"/>
        </a:p>
      </dgm:t>
    </dgm:pt>
    <dgm:pt modelId="{F6BDD1A4-1AA7-024D-A76C-A5241F36568E}" type="sibTrans" cxnId="{102AB3B9-7242-4142-AA83-860E1696444A}">
      <dgm:prSet/>
      <dgm:spPr/>
      <dgm:t>
        <a:bodyPr/>
        <a:lstStyle/>
        <a:p>
          <a:endParaRPr lang="en-US"/>
        </a:p>
      </dgm:t>
    </dgm:pt>
    <dgm:pt modelId="{EA7866CB-CB38-4A42-A76D-E6FB9F807C30}">
      <dgm:prSet/>
      <dgm:spPr/>
      <dgm:t>
        <a:bodyPr/>
        <a:lstStyle/>
        <a:p>
          <a:r>
            <a:rPr lang="zh-CN" altLang="en-US" dirty="0"/>
            <a:t>训练神经机器翻译模型需要双语平行语料，获取难度较高</a:t>
          </a:r>
          <a:endParaRPr lang="en-CN"/>
        </a:p>
      </dgm:t>
    </dgm:pt>
    <dgm:pt modelId="{E4E182B9-FE81-6249-BC3F-D7159C6F91C2}" type="parTrans" cxnId="{674F126B-2C35-E94C-A6CD-5A795A45731E}">
      <dgm:prSet/>
      <dgm:spPr/>
      <dgm:t>
        <a:bodyPr/>
        <a:lstStyle/>
        <a:p>
          <a:endParaRPr lang="en-US"/>
        </a:p>
      </dgm:t>
    </dgm:pt>
    <dgm:pt modelId="{DE1289FE-56E9-B549-80BC-8324D7782E17}" type="sibTrans" cxnId="{674F126B-2C35-E94C-A6CD-5A795A45731E}">
      <dgm:prSet/>
      <dgm:spPr/>
      <dgm:t>
        <a:bodyPr/>
        <a:lstStyle/>
        <a:p>
          <a:endParaRPr lang="en-US"/>
        </a:p>
      </dgm:t>
    </dgm:pt>
    <dgm:pt modelId="{9092416A-BDA9-D840-A1A0-6D13CA65D05A}">
      <dgm:prSet/>
      <dgm:spPr/>
      <dgm:t>
        <a:bodyPr/>
        <a:lstStyle/>
        <a:p>
          <a:r>
            <a:rPr lang="zh-CN" altLang="en-US" dirty="0"/>
            <a:t>单独使用效果一般，性价比不高</a:t>
          </a:r>
          <a:endParaRPr lang="en-CN"/>
        </a:p>
      </dgm:t>
    </dgm:pt>
    <dgm:pt modelId="{5C11D6BA-7D26-1144-9072-E331A62D5268}" type="parTrans" cxnId="{24558CC1-B899-C248-A9E9-35B481DFD57A}">
      <dgm:prSet/>
      <dgm:spPr/>
      <dgm:t>
        <a:bodyPr/>
        <a:lstStyle/>
        <a:p>
          <a:endParaRPr lang="en-US"/>
        </a:p>
      </dgm:t>
    </dgm:pt>
    <dgm:pt modelId="{DBA207E9-87FD-5045-8DDD-87AD018629C1}" type="sibTrans" cxnId="{24558CC1-B899-C248-A9E9-35B481DFD57A}">
      <dgm:prSet/>
      <dgm:spPr/>
      <dgm:t>
        <a:bodyPr/>
        <a:lstStyle/>
        <a:p>
          <a:endParaRPr lang="en-US"/>
        </a:p>
      </dgm:t>
    </dgm:pt>
    <dgm:pt modelId="{FE5FD164-1912-3743-9B92-5C001A53BCEF}">
      <dgm:prSet/>
      <dgm:spPr/>
      <dgm:t>
        <a:bodyPr/>
        <a:lstStyle/>
        <a:p>
          <a:r>
            <a:rPr lang="zh-CN" altLang="en-US" dirty="0"/>
            <a:t>实验结果表明单独使用</a:t>
          </a:r>
          <a:r>
            <a:rPr lang="en-US" altLang="zh-CN" dirty="0" err="1"/>
            <a:t>CoVe</a:t>
          </a:r>
          <a:r>
            <a:rPr lang="zh-CN" altLang="en-US" dirty="0"/>
            <a:t>的效果一般</a:t>
          </a:r>
          <a:endParaRPr lang="en-CN"/>
        </a:p>
      </dgm:t>
    </dgm:pt>
    <dgm:pt modelId="{D314EEA9-FEB9-194A-B1C0-A212ABAF93FE}" type="parTrans" cxnId="{B6278286-D905-394F-B5BF-93D939354EB3}">
      <dgm:prSet/>
      <dgm:spPr/>
      <dgm:t>
        <a:bodyPr/>
        <a:lstStyle/>
        <a:p>
          <a:endParaRPr lang="en-US"/>
        </a:p>
      </dgm:t>
    </dgm:pt>
    <dgm:pt modelId="{4722B5D6-2E39-C142-A09C-62458E165812}" type="sibTrans" cxnId="{B6278286-D905-394F-B5BF-93D939354EB3}">
      <dgm:prSet/>
      <dgm:spPr/>
      <dgm:t>
        <a:bodyPr/>
        <a:lstStyle/>
        <a:p>
          <a:endParaRPr lang="en-US"/>
        </a:p>
      </dgm:t>
    </dgm:pt>
    <dgm:pt modelId="{10C4A145-53FE-3543-925C-4EF2661E2B7F}">
      <dgm:prSet/>
      <dgm:spPr/>
      <dgm:t>
        <a:bodyPr/>
        <a:lstStyle/>
        <a:p>
          <a:r>
            <a:rPr lang="zh-CN" altLang="en-US" dirty="0"/>
            <a:t>相比单语语料，覆盖的领域也相对优先，通用性一般</a:t>
          </a:r>
          <a:endParaRPr lang="en-CN"/>
        </a:p>
      </dgm:t>
    </dgm:pt>
    <dgm:pt modelId="{FA3CEBC1-4413-0B4C-B86C-0E7AB3DE4985}" type="parTrans" cxnId="{E876B415-8333-8D41-B46B-5AACFA664862}">
      <dgm:prSet/>
      <dgm:spPr/>
      <dgm:t>
        <a:bodyPr/>
        <a:lstStyle/>
        <a:p>
          <a:endParaRPr lang="zh-CN" altLang="en-US"/>
        </a:p>
      </dgm:t>
    </dgm:pt>
    <dgm:pt modelId="{7BAF46C3-5EE6-234E-9053-1EBCEA4CFF21}" type="sibTrans" cxnId="{E876B415-8333-8D41-B46B-5AACFA664862}">
      <dgm:prSet/>
      <dgm:spPr/>
      <dgm:t>
        <a:bodyPr/>
        <a:lstStyle/>
        <a:p>
          <a:endParaRPr lang="zh-CN" altLang="en-US"/>
        </a:p>
      </dgm:t>
    </dgm:pt>
    <dgm:pt modelId="{EB831C0D-1DFE-3343-9EBD-576AC09D447A}">
      <dgm:prSet/>
      <dgm:spPr/>
      <dgm:t>
        <a:bodyPr/>
        <a:lstStyle/>
        <a:p>
          <a:r>
            <a:rPr lang="zh-CN" altLang="en-US" dirty="0"/>
            <a:t>需要搭配传统静态词向量才能获得较为显著的性能提升</a:t>
          </a:r>
          <a:endParaRPr lang="en-CN"/>
        </a:p>
      </dgm:t>
    </dgm:pt>
    <dgm:pt modelId="{B4808D0B-3A2A-0F4C-9587-C0FD6B044781}" type="parTrans" cxnId="{8DCF47B7-174B-FC41-877F-0C0A982ABCDE}">
      <dgm:prSet/>
      <dgm:spPr/>
      <dgm:t>
        <a:bodyPr/>
        <a:lstStyle/>
        <a:p>
          <a:endParaRPr lang="zh-CN" altLang="en-US"/>
        </a:p>
      </dgm:t>
    </dgm:pt>
    <dgm:pt modelId="{833C47F8-BC32-A14D-A708-143CAFC96464}" type="sibTrans" cxnId="{8DCF47B7-174B-FC41-877F-0C0A982ABCDE}">
      <dgm:prSet/>
      <dgm:spPr/>
      <dgm:t>
        <a:bodyPr/>
        <a:lstStyle/>
        <a:p>
          <a:endParaRPr lang="zh-CN" altLang="en-US"/>
        </a:p>
      </dgm:t>
    </dgm:pt>
    <dgm:pt modelId="{8367DF63-9FE8-684E-B51C-7018EFC476B5}" type="pres">
      <dgm:prSet presAssocID="{A7998894-9D7A-824D-9148-A03C7AA2E55A}" presName="linear" presStyleCnt="0">
        <dgm:presLayoutVars>
          <dgm:dir/>
          <dgm:animLvl val="lvl"/>
          <dgm:resizeHandles val="exact"/>
        </dgm:presLayoutVars>
      </dgm:prSet>
      <dgm:spPr/>
    </dgm:pt>
    <dgm:pt modelId="{DCFAE25A-C805-DE47-BE3A-96ECA9CD8ACB}" type="pres">
      <dgm:prSet presAssocID="{5696D404-E452-AD4F-B7A2-AD3DC101D14F}" presName="parentLin" presStyleCnt="0"/>
      <dgm:spPr/>
    </dgm:pt>
    <dgm:pt modelId="{F772D591-ABF0-BC47-890A-CF4F0C3E072B}" type="pres">
      <dgm:prSet presAssocID="{5696D404-E452-AD4F-B7A2-AD3DC101D14F}" presName="parentLeftMargin" presStyleLbl="node1" presStyleIdx="0" presStyleCnt="2"/>
      <dgm:spPr/>
    </dgm:pt>
    <dgm:pt modelId="{E3461816-7719-784A-9EB8-A109666D8543}" type="pres">
      <dgm:prSet presAssocID="{5696D404-E452-AD4F-B7A2-AD3DC101D1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50F203-690C-E748-B828-4BB3647F60EE}" type="pres">
      <dgm:prSet presAssocID="{5696D404-E452-AD4F-B7A2-AD3DC101D14F}" presName="negativeSpace" presStyleCnt="0"/>
      <dgm:spPr/>
    </dgm:pt>
    <dgm:pt modelId="{11CA3998-5AE2-CB47-B419-E304AB0C25C1}" type="pres">
      <dgm:prSet presAssocID="{5696D404-E452-AD4F-B7A2-AD3DC101D14F}" presName="childText" presStyleLbl="conFgAcc1" presStyleIdx="0" presStyleCnt="2">
        <dgm:presLayoutVars>
          <dgm:bulletEnabled val="1"/>
        </dgm:presLayoutVars>
      </dgm:prSet>
      <dgm:spPr/>
    </dgm:pt>
    <dgm:pt modelId="{9DE52B11-6D46-E548-BD75-19F9C8A63EAD}" type="pres">
      <dgm:prSet presAssocID="{F6BDD1A4-1AA7-024D-A76C-A5241F36568E}" presName="spaceBetweenRectangles" presStyleCnt="0"/>
      <dgm:spPr/>
    </dgm:pt>
    <dgm:pt modelId="{220E6800-9E36-5448-A1D7-5D90DDE3B575}" type="pres">
      <dgm:prSet presAssocID="{9092416A-BDA9-D840-A1A0-6D13CA65D05A}" presName="parentLin" presStyleCnt="0"/>
      <dgm:spPr/>
    </dgm:pt>
    <dgm:pt modelId="{50E3DDBB-F277-3242-AACB-03A6CC1537AE}" type="pres">
      <dgm:prSet presAssocID="{9092416A-BDA9-D840-A1A0-6D13CA65D05A}" presName="parentLeftMargin" presStyleLbl="node1" presStyleIdx="0" presStyleCnt="2"/>
      <dgm:spPr/>
    </dgm:pt>
    <dgm:pt modelId="{5C478955-9B26-7A41-9AA0-6C4BA1080BAD}" type="pres">
      <dgm:prSet presAssocID="{9092416A-BDA9-D840-A1A0-6D13CA65D05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104260-4568-B542-A1C9-A48296191713}" type="pres">
      <dgm:prSet presAssocID="{9092416A-BDA9-D840-A1A0-6D13CA65D05A}" presName="negativeSpace" presStyleCnt="0"/>
      <dgm:spPr/>
    </dgm:pt>
    <dgm:pt modelId="{09823B72-AED2-0548-B137-A694BCD2B68B}" type="pres">
      <dgm:prSet presAssocID="{9092416A-BDA9-D840-A1A0-6D13CA65D05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2064D11-D51C-0349-8099-CD16D4DE26B7}" type="presOf" srcId="{EB831C0D-1DFE-3343-9EBD-576AC09D447A}" destId="{09823B72-AED2-0548-B137-A694BCD2B68B}" srcOrd="0" destOrd="1" presId="urn:microsoft.com/office/officeart/2005/8/layout/list1"/>
    <dgm:cxn modelId="{B80C6713-AEAF-804A-892C-F14877367EEB}" type="presOf" srcId="{5696D404-E452-AD4F-B7A2-AD3DC101D14F}" destId="{F772D591-ABF0-BC47-890A-CF4F0C3E072B}" srcOrd="0" destOrd="0" presId="urn:microsoft.com/office/officeart/2005/8/layout/list1"/>
    <dgm:cxn modelId="{E876B415-8333-8D41-B46B-5AACFA664862}" srcId="{5696D404-E452-AD4F-B7A2-AD3DC101D14F}" destId="{10C4A145-53FE-3543-925C-4EF2661E2B7F}" srcOrd="1" destOrd="0" parTransId="{FA3CEBC1-4413-0B4C-B86C-0E7AB3DE4985}" sibTransId="{7BAF46C3-5EE6-234E-9053-1EBCEA4CFF21}"/>
    <dgm:cxn modelId="{DBFF3936-5645-F44D-BA99-6CDC1F99C30D}" type="presOf" srcId="{A7998894-9D7A-824D-9148-A03C7AA2E55A}" destId="{8367DF63-9FE8-684E-B51C-7018EFC476B5}" srcOrd="0" destOrd="0" presId="urn:microsoft.com/office/officeart/2005/8/layout/list1"/>
    <dgm:cxn modelId="{674F126B-2C35-E94C-A6CD-5A795A45731E}" srcId="{5696D404-E452-AD4F-B7A2-AD3DC101D14F}" destId="{EA7866CB-CB38-4A42-A76D-E6FB9F807C30}" srcOrd="0" destOrd="0" parTransId="{E4E182B9-FE81-6249-BC3F-D7159C6F91C2}" sibTransId="{DE1289FE-56E9-B549-80BC-8324D7782E17}"/>
    <dgm:cxn modelId="{2F3F336E-2EA6-8E4A-B32F-86DE2A0BF22C}" type="presOf" srcId="{EA7866CB-CB38-4A42-A76D-E6FB9F807C30}" destId="{11CA3998-5AE2-CB47-B419-E304AB0C25C1}" srcOrd="0" destOrd="0" presId="urn:microsoft.com/office/officeart/2005/8/layout/list1"/>
    <dgm:cxn modelId="{6422B483-EDC8-2C42-B7E1-02562E43DB1D}" type="presOf" srcId="{9092416A-BDA9-D840-A1A0-6D13CA65D05A}" destId="{50E3DDBB-F277-3242-AACB-03A6CC1537AE}" srcOrd="0" destOrd="0" presId="urn:microsoft.com/office/officeart/2005/8/layout/list1"/>
    <dgm:cxn modelId="{635ED283-0E5C-2E4A-AF79-D0F4F5C75D62}" type="presOf" srcId="{9092416A-BDA9-D840-A1A0-6D13CA65D05A}" destId="{5C478955-9B26-7A41-9AA0-6C4BA1080BAD}" srcOrd="1" destOrd="0" presId="urn:microsoft.com/office/officeart/2005/8/layout/list1"/>
    <dgm:cxn modelId="{B6278286-D905-394F-B5BF-93D939354EB3}" srcId="{9092416A-BDA9-D840-A1A0-6D13CA65D05A}" destId="{FE5FD164-1912-3743-9B92-5C001A53BCEF}" srcOrd="0" destOrd="0" parTransId="{D314EEA9-FEB9-194A-B1C0-A212ABAF93FE}" sibTransId="{4722B5D6-2E39-C142-A09C-62458E165812}"/>
    <dgm:cxn modelId="{E1465888-D6B8-424B-A9D1-349E36330E54}" type="presOf" srcId="{10C4A145-53FE-3543-925C-4EF2661E2B7F}" destId="{11CA3998-5AE2-CB47-B419-E304AB0C25C1}" srcOrd="0" destOrd="1" presId="urn:microsoft.com/office/officeart/2005/8/layout/list1"/>
    <dgm:cxn modelId="{2AA5888E-2CB3-084B-8BB1-1EE3F932FE40}" type="presOf" srcId="{FE5FD164-1912-3743-9B92-5C001A53BCEF}" destId="{09823B72-AED2-0548-B137-A694BCD2B68B}" srcOrd="0" destOrd="0" presId="urn:microsoft.com/office/officeart/2005/8/layout/list1"/>
    <dgm:cxn modelId="{8DCF47B7-174B-FC41-877F-0C0A982ABCDE}" srcId="{9092416A-BDA9-D840-A1A0-6D13CA65D05A}" destId="{EB831C0D-1DFE-3343-9EBD-576AC09D447A}" srcOrd="1" destOrd="0" parTransId="{B4808D0B-3A2A-0F4C-9587-C0FD6B044781}" sibTransId="{833C47F8-BC32-A14D-A708-143CAFC96464}"/>
    <dgm:cxn modelId="{102AB3B9-7242-4142-AA83-860E1696444A}" srcId="{A7998894-9D7A-824D-9148-A03C7AA2E55A}" destId="{5696D404-E452-AD4F-B7A2-AD3DC101D14F}" srcOrd="0" destOrd="0" parTransId="{F4AB6188-362E-8649-84D4-8D4DDD4E5B22}" sibTransId="{F6BDD1A4-1AA7-024D-A76C-A5241F36568E}"/>
    <dgm:cxn modelId="{24558CC1-B899-C248-A9E9-35B481DFD57A}" srcId="{A7998894-9D7A-824D-9148-A03C7AA2E55A}" destId="{9092416A-BDA9-D840-A1A0-6D13CA65D05A}" srcOrd="1" destOrd="0" parTransId="{5C11D6BA-7D26-1144-9072-E331A62D5268}" sibTransId="{DBA207E9-87FD-5045-8DDD-87AD018629C1}"/>
    <dgm:cxn modelId="{8A7B6DEB-BBA6-2449-BAA6-CCC41DD0E258}" type="presOf" srcId="{5696D404-E452-AD4F-B7A2-AD3DC101D14F}" destId="{E3461816-7719-784A-9EB8-A109666D8543}" srcOrd="1" destOrd="0" presId="urn:microsoft.com/office/officeart/2005/8/layout/list1"/>
    <dgm:cxn modelId="{422CB4C2-2383-384D-87D7-ED2B126707A9}" type="presParOf" srcId="{8367DF63-9FE8-684E-B51C-7018EFC476B5}" destId="{DCFAE25A-C805-DE47-BE3A-96ECA9CD8ACB}" srcOrd="0" destOrd="0" presId="urn:microsoft.com/office/officeart/2005/8/layout/list1"/>
    <dgm:cxn modelId="{9354ACC6-6A30-E34A-8E8F-75855156101E}" type="presParOf" srcId="{DCFAE25A-C805-DE47-BE3A-96ECA9CD8ACB}" destId="{F772D591-ABF0-BC47-890A-CF4F0C3E072B}" srcOrd="0" destOrd="0" presId="urn:microsoft.com/office/officeart/2005/8/layout/list1"/>
    <dgm:cxn modelId="{CE80CAFD-0197-2748-AC99-7077A1F54650}" type="presParOf" srcId="{DCFAE25A-C805-DE47-BE3A-96ECA9CD8ACB}" destId="{E3461816-7719-784A-9EB8-A109666D8543}" srcOrd="1" destOrd="0" presId="urn:microsoft.com/office/officeart/2005/8/layout/list1"/>
    <dgm:cxn modelId="{05D400F8-9C98-0242-9045-32F160E85843}" type="presParOf" srcId="{8367DF63-9FE8-684E-B51C-7018EFC476B5}" destId="{D350F203-690C-E748-B828-4BB3647F60EE}" srcOrd="1" destOrd="0" presId="urn:microsoft.com/office/officeart/2005/8/layout/list1"/>
    <dgm:cxn modelId="{250F970E-F15B-AB42-B4E1-0C386E4D6A73}" type="presParOf" srcId="{8367DF63-9FE8-684E-B51C-7018EFC476B5}" destId="{11CA3998-5AE2-CB47-B419-E304AB0C25C1}" srcOrd="2" destOrd="0" presId="urn:microsoft.com/office/officeart/2005/8/layout/list1"/>
    <dgm:cxn modelId="{A4D8C96C-1D7C-5A4A-ADA7-82D195E4296C}" type="presParOf" srcId="{8367DF63-9FE8-684E-B51C-7018EFC476B5}" destId="{9DE52B11-6D46-E548-BD75-19F9C8A63EAD}" srcOrd="3" destOrd="0" presId="urn:microsoft.com/office/officeart/2005/8/layout/list1"/>
    <dgm:cxn modelId="{573BE309-1D62-BF47-B4DD-01522002E5E8}" type="presParOf" srcId="{8367DF63-9FE8-684E-B51C-7018EFC476B5}" destId="{220E6800-9E36-5448-A1D7-5D90DDE3B575}" srcOrd="4" destOrd="0" presId="urn:microsoft.com/office/officeart/2005/8/layout/list1"/>
    <dgm:cxn modelId="{627697B8-55BA-254E-B6A2-87CA4B607532}" type="presParOf" srcId="{220E6800-9E36-5448-A1D7-5D90DDE3B575}" destId="{50E3DDBB-F277-3242-AACB-03A6CC1537AE}" srcOrd="0" destOrd="0" presId="urn:microsoft.com/office/officeart/2005/8/layout/list1"/>
    <dgm:cxn modelId="{1124F954-787B-A448-86E2-07AE714B934E}" type="presParOf" srcId="{220E6800-9E36-5448-A1D7-5D90DDE3B575}" destId="{5C478955-9B26-7A41-9AA0-6C4BA1080BAD}" srcOrd="1" destOrd="0" presId="urn:microsoft.com/office/officeart/2005/8/layout/list1"/>
    <dgm:cxn modelId="{E72CA506-83A9-E14D-B97D-52A437286DAB}" type="presParOf" srcId="{8367DF63-9FE8-684E-B51C-7018EFC476B5}" destId="{67104260-4568-B542-A1C9-A48296191713}" srcOrd="5" destOrd="0" presId="urn:microsoft.com/office/officeart/2005/8/layout/list1"/>
    <dgm:cxn modelId="{A2885B8F-5D62-3D48-A63A-9EB479D9B4E0}" type="presParOf" srcId="{8367DF63-9FE8-684E-B51C-7018EFC476B5}" destId="{09823B72-AED2-0548-B137-A694BCD2B68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A3998-5AE2-CB47-B419-E304AB0C25C1}">
      <dsp:nvSpPr>
        <dsp:cNvPr id="0" name=""/>
        <dsp:cNvSpPr/>
      </dsp:nvSpPr>
      <dsp:spPr>
        <a:xfrm>
          <a:off x="0" y="355368"/>
          <a:ext cx="9443869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32949" tIns="458216" rIns="73294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训练神经机器翻译模型需要双语平行语料，获取难度较高</a:t>
          </a:r>
          <a:endParaRPr lang="en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相比单语语料，覆盖的领域也相对优先，通用性一般</a:t>
          </a:r>
          <a:endParaRPr lang="en-CN" sz="2200" kern="1200"/>
        </a:p>
      </dsp:txBody>
      <dsp:txXfrm>
        <a:off x="0" y="355368"/>
        <a:ext cx="9443869" cy="1593900"/>
      </dsp:txXfrm>
    </dsp:sp>
    <dsp:sp modelId="{E3461816-7719-784A-9EB8-A109666D8543}">
      <dsp:nvSpPr>
        <dsp:cNvPr id="0" name=""/>
        <dsp:cNvSpPr/>
      </dsp:nvSpPr>
      <dsp:spPr>
        <a:xfrm>
          <a:off x="472193" y="30648"/>
          <a:ext cx="6610708" cy="6494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9869" tIns="0" rIns="2498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训练依赖于双语平行语料</a:t>
          </a:r>
          <a:endParaRPr lang="en-CN" sz="2200" kern="1200"/>
        </a:p>
      </dsp:txBody>
      <dsp:txXfrm>
        <a:off x="503896" y="62351"/>
        <a:ext cx="6547302" cy="586034"/>
      </dsp:txXfrm>
    </dsp:sp>
    <dsp:sp modelId="{09823B72-AED2-0548-B137-A694BCD2B68B}">
      <dsp:nvSpPr>
        <dsp:cNvPr id="0" name=""/>
        <dsp:cNvSpPr/>
      </dsp:nvSpPr>
      <dsp:spPr>
        <a:xfrm>
          <a:off x="0" y="2392788"/>
          <a:ext cx="9443869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32949" tIns="458216" rIns="73294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实验结果表明单独使用</a:t>
          </a:r>
          <a:r>
            <a:rPr lang="en-US" altLang="zh-CN" sz="2200" kern="1200" dirty="0" err="1"/>
            <a:t>CoVe</a:t>
          </a:r>
          <a:r>
            <a:rPr lang="zh-CN" altLang="en-US" sz="2200" kern="1200" dirty="0"/>
            <a:t>的效果一般</a:t>
          </a:r>
          <a:endParaRPr lang="en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需要搭配传统静态词向量才能获得较为显著的性能提升</a:t>
          </a:r>
          <a:endParaRPr lang="en-CN" sz="2200" kern="1200"/>
        </a:p>
      </dsp:txBody>
      <dsp:txXfrm>
        <a:off x="0" y="2392788"/>
        <a:ext cx="9443869" cy="1593900"/>
      </dsp:txXfrm>
    </dsp:sp>
    <dsp:sp modelId="{5C478955-9B26-7A41-9AA0-6C4BA1080BAD}">
      <dsp:nvSpPr>
        <dsp:cNvPr id="0" name=""/>
        <dsp:cNvSpPr/>
      </dsp:nvSpPr>
      <dsp:spPr>
        <a:xfrm>
          <a:off x="472193" y="2068068"/>
          <a:ext cx="6610708" cy="6494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9869" tIns="0" rIns="2498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单独使用效果一般，性价比不高</a:t>
          </a:r>
          <a:endParaRPr lang="en-CN" sz="2200" kern="1200"/>
        </a:p>
      </dsp:txBody>
      <dsp:txXfrm>
        <a:off x="503896" y="2099771"/>
        <a:ext cx="654730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45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372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073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571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547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051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1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921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839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1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62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483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0BEB-2544-4FE4-01B8-F663CD683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6C281-46EB-6108-8382-95D67D16B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DAB050-39F1-990C-7AFA-7CD99D29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476023-EAF1-8CED-2C11-8CEB77D5A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43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1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1FC05-5A7C-9C46-9C69-6B73F8E0A1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16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AEAF-A6F2-13B4-659D-D9899E326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A79C1F-5015-D7D7-CFCC-9F4190FEA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71E8BB-D16C-BC6F-F6C6-8C9DD1075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4436B8-E1AF-02F7-2F4F-C81F3E1D4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867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12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70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76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T-SCIR/llm-nlp-book" TargetMode="External"/><Relationship Id="rId2" Type="http://schemas.openxmlformats.org/officeDocument/2006/relationships/hyperlink" Target="https://item.jd.com/14395393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社会计算与交互机器人研究中心（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HIT-SCIR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lIns="91440" tIns="45720" rIns="91440" bIns="45720"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>
                <a:latin typeface="微软雅黑"/>
                <a:ea typeface="微软雅黑"/>
              </a:rPr>
              <a:t>预训练词向量</a:t>
            </a:r>
            <a:endParaRPr lang="zh-CN" altLang="en-US" sz="4800">
              <a:latin typeface="微软雅黑"/>
              <a:ea typeface="微软雅黑"/>
            </a:endParaRPr>
          </a:p>
        </p:txBody>
      </p:sp>
      <p:pic>
        <p:nvPicPr>
          <p:cNvPr id="2" name="Picture 1" descr="A book with text on it&#10;&#10;AI-generated content may be incorrect.">
            <a:extLst>
              <a:ext uri="{FF2B5EF4-FFF2-40B4-BE49-F238E27FC236}">
                <a16:creationId xmlns:a16="http://schemas.microsoft.com/office/drawing/2014/main" id="{A894A301-53F9-2FA7-C21E-36E9A2BC1BF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60" y="24368"/>
            <a:ext cx="2659439" cy="2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8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AB20851-9B05-5C4D-896C-66905B9B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</a:t>
            </a:r>
            <a:r>
              <a:rPr lang="en-US" altLang="zh-CN" dirty="0" err="1"/>
              <a:t>Ve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48D2B6-5A13-8947-9DB7-56A29FD0A3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: Global Vectors for Word Representation</a:t>
            </a:r>
            <a:r>
              <a:rPr lang="zh-CN" altLang="en-US" dirty="0"/>
              <a:t> </a:t>
            </a:r>
            <a:r>
              <a:rPr lang="en-US" altLang="zh-CN" dirty="0"/>
              <a:t>(Pennington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EMNLP</a:t>
            </a:r>
            <a:r>
              <a:rPr lang="zh-CN" altLang="en-US" dirty="0"/>
              <a:t> </a:t>
            </a:r>
            <a:r>
              <a:rPr lang="en-US" altLang="zh-CN" dirty="0"/>
              <a:t>2014)</a:t>
            </a:r>
          </a:p>
          <a:p>
            <a:pPr lvl="1"/>
            <a:r>
              <a:rPr lang="zh-CN" altLang="en-US" dirty="0"/>
              <a:t>利用“词</a:t>
            </a:r>
            <a:r>
              <a:rPr lang="en-US" altLang="zh-CN" dirty="0"/>
              <a:t>-</a:t>
            </a:r>
            <a:r>
              <a:rPr lang="zh-CN" altLang="en-US" dirty="0"/>
              <a:t>上下文”共现信息</a:t>
            </a:r>
            <a:endParaRPr lang="en-US" altLang="zh-CN" dirty="0"/>
          </a:p>
          <a:p>
            <a:pPr lvl="2"/>
            <a:r>
              <a:rPr lang="en-US" altLang="zh-CN" dirty="0"/>
              <a:t>Word2vec</a:t>
            </a:r>
            <a:r>
              <a:rPr lang="zh-CN" altLang="en-US" dirty="0"/>
              <a:t>：局部共现，只考虑当前样本中是否共现</a:t>
            </a:r>
            <a:endParaRPr lang="en-US" altLang="zh-CN" dirty="0"/>
          </a:p>
          <a:p>
            <a:pPr lvl="2"/>
            <a:r>
              <a:rPr lang="en-US" altLang="zh-CN" dirty="0" err="1"/>
              <a:t>GloVe</a:t>
            </a:r>
            <a:r>
              <a:rPr lang="zh-CN" altLang="en-US" dirty="0"/>
              <a:t>：利用全局统计信息，即共现频次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dirty="0" err="1"/>
              <a:t>词向量对</a:t>
            </a:r>
            <a:r>
              <a:rPr lang="zh-CN" altLang="en-US" dirty="0"/>
              <a:t>“词</a:t>
            </a:r>
            <a:r>
              <a:rPr lang="en-US" altLang="zh-CN" dirty="0"/>
              <a:t>-</a:t>
            </a:r>
            <a:r>
              <a:rPr lang="zh-CN" altLang="en-US" dirty="0"/>
              <a:t>上下文”共现</a:t>
            </a:r>
            <a:r>
              <a:rPr lang="en-US" dirty="0" err="1"/>
              <a:t>矩阵进行预测</a:t>
            </a:r>
            <a:r>
              <a:rPr lang="zh-CN" altLang="en-US" dirty="0"/>
              <a:t>（或回归）</a:t>
            </a:r>
            <a:endParaRPr lang="en-US" altLang="zh-CN" dirty="0"/>
          </a:p>
          <a:p>
            <a:pPr lvl="2"/>
            <a:r>
              <a:rPr lang="zh-CN" altLang="en-US" dirty="0"/>
              <a:t>构建共现矩阵：共现“强度”按照距离进行衰减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回归目标：</a:t>
            </a:r>
            <a:endParaRPr lang="en-US" altLang="zh-CN" dirty="0"/>
          </a:p>
          <a:p>
            <a:pPr lvl="1"/>
            <a:r>
              <a:rPr lang="zh-CN" altLang="en-US" dirty="0"/>
              <a:t>参数估计</a:t>
            </a:r>
            <a:endParaRPr lang="en-US" altLang="zh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8D4B51-AB06-A04E-90AF-9AF0B156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23" y="4079611"/>
            <a:ext cx="2455013" cy="830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FB59DB-5111-9342-B1C1-84CC23BC6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23" y="5040321"/>
            <a:ext cx="36068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7356CA-6245-9142-8788-967A5BA24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723" y="5615333"/>
            <a:ext cx="6844250" cy="76562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EADACA-C611-2A4A-A598-0F52492566E1}"/>
              </a:ext>
            </a:extLst>
          </p:cNvPr>
          <p:cNvSpPr/>
          <p:nvPr/>
        </p:nvSpPr>
        <p:spPr>
          <a:xfrm>
            <a:off x="5580184" y="5615333"/>
            <a:ext cx="978877" cy="4689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C82C2-0ADD-9D40-B058-98E3CFA3A701}"/>
              </a:ext>
            </a:extLst>
          </p:cNvPr>
          <p:cNvSpPr txBox="1"/>
          <p:nvPr/>
        </p:nvSpPr>
        <p:spPr>
          <a:xfrm>
            <a:off x="5691924" y="61421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样本权重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07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词向量的评价与应用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E9C45-FABF-084A-8155-411162CB6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366" y="964429"/>
            <a:ext cx="2843208" cy="2327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89218-9C2E-7147-B385-AE5DBFFEB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509" y="964429"/>
            <a:ext cx="6654495" cy="232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66CB1-56E6-4446-AE1B-B33DE72CE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458" y="4131637"/>
            <a:ext cx="3545191" cy="2129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E7B3D-73C5-9B4C-8ED3-FF521D437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209" y="4012473"/>
            <a:ext cx="3545191" cy="2139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60BB6F-C70A-4349-9336-856692C97A05}"/>
              </a:ext>
            </a:extLst>
          </p:cNvPr>
          <p:cNvSpPr txBox="1"/>
          <p:nvPr/>
        </p:nvSpPr>
        <p:spPr>
          <a:xfrm>
            <a:off x="1589259" y="332072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词义相似度计算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6BA7F-361A-6648-BF39-0372B1563638}"/>
              </a:ext>
            </a:extLst>
          </p:cNvPr>
          <p:cNvSpPr txBox="1"/>
          <p:nvPr/>
        </p:nvSpPr>
        <p:spPr>
          <a:xfrm>
            <a:off x="7164198" y="332072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词类比关系计算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8BFFF-39F8-BE4F-9D02-6660AD18C39B}"/>
              </a:ext>
            </a:extLst>
          </p:cNvPr>
          <p:cNvSpPr txBox="1"/>
          <p:nvPr/>
        </p:nvSpPr>
        <p:spPr>
          <a:xfrm>
            <a:off x="2469690" y="621786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知识图谱补全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661FC-AEB0-3143-803E-18DD366F99D2}"/>
              </a:ext>
            </a:extLst>
          </p:cNvPr>
          <p:cNvSpPr txBox="1"/>
          <p:nvPr/>
        </p:nvSpPr>
        <p:spPr>
          <a:xfrm>
            <a:off x="8042397" y="614886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推荐系统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29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E1C3D-BD71-AF4F-9030-AADC975F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5052AB-CDF6-A34D-ACD0-EB4FD284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E24E4F-5F02-A541-A14C-F6553986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词向量的评价与应用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43229-22A9-6845-9506-5DDFEE752B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作为词的特征用于下游任务</a:t>
            </a:r>
            <a:r>
              <a:rPr lang="zh-CN" altLang="en-US" dirty="0"/>
              <a:t>（如文本分类、</a:t>
            </a:r>
            <a:r>
              <a:rPr lang="en-US" altLang="zh-CN" dirty="0"/>
              <a:t>NER</a:t>
            </a:r>
            <a:r>
              <a:rPr lang="zh-CN" altLang="en-US" dirty="0"/>
              <a:t>）的</a:t>
            </a:r>
            <a:r>
              <a:rPr lang="en-US" dirty="0" err="1"/>
              <a:t>输入</a:t>
            </a:r>
            <a:endParaRPr lang="en-US" dirty="0"/>
          </a:p>
          <a:p>
            <a:r>
              <a:rPr lang="en-US" dirty="0" err="1"/>
              <a:t>作为词表示在下游任务训练过程中进行学习</a:t>
            </a:r>
            <a:r>
              <a:rPr lang="zh-CN" altLang="en-US" dirty="0"/>
              <a:t>（精调）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实验设置</a:t>
            </a:r>
            <a:endParaRPr lang="en-US" dirty="0"/>
          </a:p>
          <a:p>
            <a:pPr lvl="1"/>
            <a:r>
              <a:rPr lang="en-US" dirty="0" err="1"/>
              <a:t>数据来源</a:t>
            </a:r>
            <a:r>
              <a:rPr lang="zh-CN" altLang="en-US" dirty="0"/>
              <a:t>：</a:t>
            </a:r>
            <a:r>
              <a:rPr lang="en-US" altLang="zh-CN" dirty="0"/>
              <a:t>NLTK</a:t>
            </a:r>
            <a:r>
              <a:rPr lang="zh-CN" altLang="en-US" dirty="0"/>
              <a:t> </a:t>
            </a:r>
            <a:r>
              <a:rPr lang="en-US" altLang="zh-CN" dirty="0" err="1"/>
              <a:t>sentence_polarity</a:t>
            </a:r>
            <a:endParaRPr lang="en-US" altLang="zh-CN" dirty="0"/>
          </a:p>
          <a:p>
            <a:pPr lvl="1"/>
            <a:r>
              <a:rPr lang="en-US" dirty="0" err="1"/>
              <a:t>数据大小</a:t>
            </a:r>
            <a:r>
              <a:rPr lang="zh-CN" altLang="en-US" dirty="0"/>
              <a:t>：正负各</a:t>
            </a:r>
            <a:r>
              <a:rPr lang="en-US" altLang="zh-CN" dirty="0"/>
              <a:t>1000</a:t>
            </a:r>
            <a:r>
              <a:rPr lang="zh-CN" altLang="en-US" dirty="0"/>
              <a:t>个样本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C1689-4B96-7D48-AE0E-B54C6219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647" y="3233540"/>
            <a:ext cx="4555027" cy="26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4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B25D2-2FE7-308F-847E-BB544C4E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6BF9B-A18D-4EC0-3938-9A0EBEF8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1215182"/>
            <a:ext cx="5167298" cy="453113"/>
          </a:xfrm>
        </p:spPr>
        <p:txBody>
          <a:bodyPr lIns="91440" tIns="45720" rIns="91440" bIns="45720" anchor="t"/>
          <a:lstStyle/>
          <a:p>
            <a:r>
              <a:rPr lang="zh-CN">
                <a:solidFill>
                  <a:schemeClr val="bg1">
                    <a:lumMod val="76000"/>
                  </a:schemeClr>
                </a:solidFill>
                <a:latin typeface="Microsoft YaHei"/>
                <a:ea typeface="Microsoft YaHei"/>
              </a:rPr>
              <a:t>预训练静态词向量</a:t>
            </a:r>
            <a:endParaRPr lang="zh-CN" b="0">
              <a:solidFill>
                <a:schemeClr val="bg1">
                  <a:lumMod val="76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93D06-F664-5901-47E4-18AC2F3CED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894379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38444-6251-2F69-CA0F-218818AB0FB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2338801"/>
            <a:ext cx="5167298" cy="453113"/>
          </a:xfrm>
        </p:spPr>
        <p:txBody>
          <a:bodyPr lIns="91440" tIns="45720" rIns="91440" bIns="45720" anchor="t"/>
          <a:lstStyle/>
          <a:p>
            <a:r>
              <a:rPr lang="zh-CN">
                <a:latin typeface="Microsoft YaHei"/>
                <a:ea typeface="Microsoft YaHei"/>
              </a:rPr>
              <a:t>预训练动态词向量</a:t>
            </a:r>
            <a:endParaRPr lang="zh-CN" b="0">
              <a:latin typeface="Microsoft YaHei"/>
              <a:ea typeface="Microsoft YaHe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42DDF1-D836-4F41-38A3-8D95499D32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2017998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9829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标注">
            <a:extLst>
              <a:ext uri="{FF2B5EF4-FFF2-40B4-BE49-F238E27FC236}">
                <a16:creationId xmlns:a16="http://schemas.microsoft.com/office/drawing/2014/main" id="{A693AF53-36E9-EC46-B813-9D72558942C4}"/>
              </a:ext>
            </a:extLst>
          </p:cNvPr>
          <p:cNvSpPr/>
          <p:nvPr/>
        </p:nvSpPr>
        <p:spPr>
          <a:xfrm>
            <a:off x="8241267" y="2507225"/>
            <a:ext cx="2725232" cy="3695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0040" y="1260"/>
                </a:lnTo>
                <a:lnTo>
                  <a:pt x="1078" y="1260"/>
                </a:lnTo>
                <a:cubicBezTo>
                  <a:pt x="483" y="1260"/>
                  <a:pt x="0" y="1565"/>
                  <a:pt x="0" y="1941"/>
                </a:cubicBezTo>
                <a:lnTo>
                  <a:pt x="0" y="20920"/>
                </a:lnTo>
                <a:cubicBezTo>
                  <a:pt x="0" y="21296"/>
                  <a:pt x="483" y="21600"/>
                  <a:pt x="1078" y="21600"/>
                </a:cubicBezTo>
                <a:lnTo>
                  <a:pt x="20483" y="21600"/>
                </a:lnTo>
                <a:cubicBezTo>
                  <a:pt x="21079" y="21600"/>
                  <a:pt x="21561" y="21296"/>
                  <a:pt x="21561" y="20920"/>
                </a:cubicBezTo>
                <a:lnTo>
                  <a:pt x="21561" y="1941"/>
                </a:lnTo>
                <a:cubicBezTo>
                  <a:pt x="21561" y="1871"/>
                  <a:pt x="21540" y="1805"/>
                  <a:pt x="21509" y="174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>
              <a:alpha val="2473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静态词向量的问题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很多词包含多种语义信息，静态词向量无法解决“一词多义”的表示问题</a:t>
            </a:r>
            <a:endParaRPr lang="en-CN" dirty="0"/>
          </a:p>
        </p:txBody>
      </p:sp>
      <p:sp>
        <p:nvSpPr>
          <p:cNvPr id="38" name="Apple">
            <a:extLst>
              <a:ext uri="{FF2B5EF4-FFF2-40B4-BE49-F238E27FC236}">
                <a16:creationId xmlns:a16="http://schemas.microsoft.com/office/drawing/2014/main" id="{703B105D-4635-7D42-945E-F80B400ABF12}"/>
              </a:ext>
            </a:extLst>
          </p:cNvPr>
          <p:cNvSpPr txBox="1"/>
          <p:nvPr/>
        </p:nvSpPr>
        <p:spPr>
          <a:xfrm>
            <a:off x="831321" y="4141864"/>
            <a:ext cx="817531" cy="55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500" dirty="0"/>
              <a:t>A</a:t>
            </a:r>
            <a:r>
              <a:rPr sz="2500" dirty="0"/>
              <a:t>pple</a:t>
            </a:r>
          </a:p>
        </p:txBody>
      </p:sp>
      <p:sp>
        <p:nvSpPr>
          <p:cNvPr id="39" name="线条">
            <a:extLst>
              <a:ext uri="{FF2B5EF4-FFF2-40B4-BE49-F238E27FC236}">
                <a16:creationId xmlns:a16="http://schemas.microsoft.com/office/drawing/2014/main" id="{C009769F-AADB-4145-9E09-5CFCFE1C8F3F}"/>
              </a:ext>
            </a:extLst>
          </p:cNvPr>
          <p:cNvSpPr/>
          <p:nvPr/>
        </p:nvSpPr>
        <p:spPr>
          <a:xfrm flipV="1">
            <a:off x="1958166" y="3144458"/>
            <a:ext cx="1847172" cy="12600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0" name="线条">
            <a:extLst>
              <a:ext uri="{FF2B5EF4-FFF2-40B4-BE49-F238E27FC236}">
                <a16:creationId xmlns:a16="http://schemas.microsoft.com/office/drawing/2014/main" id="{6D04A465-8740-1343-8279-D1A7069594AA}"/>
              </a:ext>
            </a:extLst>
          </p:cNvPr>
          <p:cNvSpPr/>
          <p:nvPr/>
        </p:nvSpPr>
        <p:spPr>
          <a:xfrm>
            <a:off x="1958166" y="4511516"/>
            <a:ext cx="18435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1" name="线条">
            <a:extLst>
              <a:ext uri="{FF2B5EF4-FFF2-40B4-BE49-F238E27FC236}">
                <a16:creationId xmlns:a16="http://schemas.microsoft.com/office/drawing/2014/main" id="{091A16B9-29C5-7549-8600-1E1196D32AA5}"/>
              </a:ext>
            </a:extLst>
          </p:cNvPr>
          <p:cNvSpPr/>
          <p:nvPr/>
        </p:nvSpPr>
        <p:spPr>
          <a:xfrm>
            <a:off x="1958166" y="4618528"/>
            <a:ext cx="1847172" cy="1260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42" name="图像" descr="图像">
            <a:extLst>
              <a:ext uri="{FF2B5EF4-FFF2-40B4-BE49-F238E27FC236}">
                <a16:creationId xmlns:a16="http://schemas.microsoft.com/office/drawing/2014/main" id="{A4D75997-019E-3548-9FC2-02A553E0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16" y="3965743"/>
            <a:ext cx="1046166" cy="109154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the apple of my eye">
            <a:extLst>
              <a:ext uri="{FF2B5EF4-FFF2-40B4-BE49-F238E27FC236}">
                <a16:creationId xmlns:a16="http://schemas.microsoft.com/office/drawing/2014/main" id="{A2F38AC8-8789-2840-A13A-BF736AD49A00}"/>
              </a:ext>
            </a:extLst>
          </p:cNvPr>
          <p:cNvSpPr txBox="1"/>
          <p:nvPr/>
        </p:nvSpPr>
        <p:spPr>
          <a:xfrm>
            <a:off x="4100478" y="5582821"/>
            <a:ext cx="2584042" cy="55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500"/>
              <a:t>the </a:t>
            </a:r>
            <a:r>
              <a:rPr sz="2500">
                <a:solidFill>
                  <a:srgbClr val="FF2600"/>
                </a:solidFill>
              </a:rPr>
              <a:t>apple</a:t>
            </a:r>
            <a:r>
              <a:rPr sz="2500"/>
              <a:t> of my eye</a:t>
            </a:r>
          </a:p>
        </p:txBody>
      </p:sp>
      <p:sp>
        <p:nvSpPr>
          <p:cNvPr id="44" name="…">
            <a:extLst>
              <a:ext uri="{FF2B5EF4-FFF2-40B4-BE49-F238E27FC236}">
                <a16:creationId xmlns:a16="http://schemas.microsoft.com/office/drawing/2014/main" id="{A641617E-2751-3942-A0BC-B1F64D18701C}"/>
              </a:ext>
            </a:extLst>
          </p:cNvPr>
          <p:cNvSpPr txBox="1"/>
          <p:nvPr/>
        </p:nvSpPr>
        <p:spPr>
          <a:xfrm>
            <a:off x="2806224" y="4842449"/>
            <a:ext cx="147477" cy="16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750"/>
              <a:t>…</a:t>
            </a:r>
          </a:p>
        </p:txBody>
      </p:sp>
      <p:sp>
        <p:nvSpPr>
          <p:cNvPr id="45" name="线条">
            <a:extLst>
              <a:ext uri="{FF2B5EF4-FFF2-40B4-BE49-F238E27FC236}">
                <a16:creationId xmlns:a16="http://schemas.microsoft.com/office/drawing/2014/main" id="{8DAEFC0F-479D-9741-867F-21559628CBE6}"/>
              </a:ext>
            </a:extLst>
          </p:cNvPr>
          <p:cNvSpPr/>
          <p:nvPr/>
        </p:nvSpPr>
        <p:spPr>
          <a:xfrm>
            <a:off x="6979660" y="3174938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6" name="线条">
            <a:extLst>
              <a:ext uri="{FF2B5EF4-FFF2-40B4-BE49-F238E27FC236}">
                <a16:creationId xmlns:a16="http://schemas.microsoft.com/office/drawing/2014/main" id="{FDF961F3-06D5-F041-BD25-86BC09459946}"/>
              </a:ext>
            </a:extLst>
          </p:cNvPr>
          <p:cNvSpPr/>
          <p:nvPr/>
        </p:nvSpPr>
        <p:spPr>
          <a:xfrm>
            <a:off x="6979660" y="5862449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7" name="线条">
            <a:extLst>
              <a:ext uri="{FF2B5EF4-FFF2-40B4-BE49-F238E27FC236}">
                <a16:creationId xmlns:a16="http://schemas.microsoft.com/office/drawing/2014/main" id="{BD70FB97-900F-3A4F-803B-0E69302E652D}"/>
              </a:ext>
            </a:extLst>
          </p:cNvPr>
          <p:cNvSpPr/>
          <p:nvPr/>
        </p:nvSpPr>
        <p:spPr>
          <a:xfrm>
            <a:off x="6979660" y="4575016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graphicFrame>
        <p:nvGraphicFramePr>
          <p:cNvPr id="48" name="表格">
            <a:extLst>
              <a:ext uri="{FF2B5EF4-FFF2-40B4-BE49-F238E27FC236}">
                <a16:creationId xmlns:a16="http://schemas.microsoft.com/office/drawing/2014/main" id="{2A86A0EA-4474-D641-A426-EAC47C8B0AE8}"/>
              </a:ext>
            </a:extLst>
          </p:cNvPr>
          <p:cNvGraphicFramePr/>
          <p:nvPr/>
        </p:nvGraphicFramePr>
        <p:xfrm>
          <a:off x="8476516" y="3008769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表格">
            <a:extLst>
              <a:ext uri="{FF2B5EF4-FFF2-40B4-BE49-F238E27FC236}">
                <a16:creationId xmlns:a16="http://schemas.microsoft.com/office/drawing/2014/main" id="{804E05B6-F54C-CB44-8E87-C608122E4CC7}"/>
              </a:ext>
            </a:extLst>
          </p:cNvPr>
          <p:cNvGraphicFramePr/>
          <p:nvPr/>
        </p:nvGraphicFramePr>
        <p:xfrm>
          <a:off x="8476516" y="4408847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表格">
            <a:extLst>
              <a:ext uri="{FF2B5EF4-FFF2-40B4-BE49-F238E27FC236}">
                <a16:creationId xmlns:a16="http://schemas.microsoft.com/office/drawing/2014/main" id="{501C0F74-CC3D-0F4E-8BA6-43F5AF21C732}"/>
              </a:ext>
            </a:extLst>
          </p:cNvPr>
          <p:cNvGraphicFramePr/>
          <p:nvPr/>
        </p:nvGraphicFramePr>
        <p:xfrm>
          <a:off x="8476516" y="5696280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SAME!">
            <a:extLst>
              <a:ext uri="{FF2B5EF4-FFF2-40B4-BE49-F238E27FC236}">
                <a16:creationId xmlns:a16="http://schemas.microsoft.com/office/drawing/2014/main" id="{8AD089D3-7505-9446-9AB3-2FCBF5827F6C}"/>
              </a:ext>
            </a:extLst>
          </p:cNvPr>
          <p:cNvSpPr txBox="1"/>
          <p:nvPr/>
        </p:nvSpPr>
        <p:spPr>
          <a:xfrm>
            <a:off x="10985037" y="2051441"/>
            <a:ext cx="799899" cy="555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zh-CN" altLang="en-US" sz="2500" dirty="0"/>
              <a:t>相同</a:t>
            </a:r>
            <a:r>
              <a:rPr sz="2500" dirty="0"/>
              <a:t>!</a:t>
            </a:r>
          </a:p>
        </p:txBody>
      </p:sp>
      <p:pic>
        <p:nvPicPr>
          <p:cNvPr id="53" name="src=http---img.zcool.cn-community-010f4457d7be150000018c1b6d538b.png@1280w_1l_2o_100sh.png&amp;refer=http---img.zcool.cn&amp;app=2002&amp;size=f9999,10000&amp;q=a80&amp;n=0&amp;g=0n&amp;fmt=jpeg.jpeg" descr="src=http---img.zcool.cn-community-010f4457d7be150000018c1b6d538b.png@1280w_1l_2o_100sh.png&amp;refer=http---img.zcool.cn&amp;app=2002&amp;size=f9999,10000&amp;q=a80&amp;n=0&amp;g=0n&amp;fmt=jpeg.jpeg">
            <a:extLst>
              <a:ext uri="{FF2B5EF4-FFF2-40B4-BE49-F238E27FC236}">
                <a16:creationId xmlns:a16="http://schemas.microsoft.com/office/drawing/2014/main" id="{EE0AB20B-6AEB-C143-AACA-10B2D967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259" y="2435677"/>
            <a:ext cx="1632480" cy="12243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12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静态词向量的问题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词向量应根据其所处的上下文的不同而发生改变</a:t>
            </a:r>
          </a:p>
        </p:txBody>
      </p:sp>
      <p:sp>
        <p:nvSpPr>
          <p:cNvPr id="7" name="Apple">
            <a:extLst>
              <a:ext uri="{FF2B5EF4-FFF2-40B4-BE49-F238E27FC236}">
                <a16:creationId xmlns:a16="http://schemas.microsoft.com/office/drawing/2014/main" id="{DD42BB54-0CCC-AA44-98D3-A53D47D4353B}"/>
              </a:ext>
            </a:extLst>
          </p:cNvPr>
          <p:cNvSpPr txBox="1"/>
          <p:nvPr/>
        </p:nvSpPr>
        <p:spPr>
          <a:xfrm>
            <a:off x="831321" y="4141864"/>
            <a:ext cx="817531" cy="55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500" dirty="0"/>
              <a:t>A</a:t>
            </a:r>
            <a:r>
              <a:rPr sz="2500" dirty="0"/>
              <a:t>pple</a:t>
            </a:r>
          </a:p>
        </p:txBody>
      </p:sp>
      <p:sp>
        <p:nvSpPr>
          <p:cNvPr id="8" name="线条">
            <a:extLst>
              <a:ext uri="{FF2B5EF4-FFF2-40B4-BE49-F238E27FC236}">
                <a16:creationId xmlns:a16="http://schemas.microsoft.com/office/drawing/2014/main" id="{6ADAF16A-229C-604D-B52F-0912948578D6}"/>
              </a:ext>
            </a:extLst>
          </p:cNvPr>
          <p:cNvSpPr/>
          <p:nvPr/>
        </p:nvSpPr>
        <p:spPr>
          <a:xfrm flipV="1">
            <a:off x="1958166" y="3144458"/>
            <a:ext cx="1847172" cy="12600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D078E83F-2FCB-2C43-BBF7-A2B6E6FCE902}"/>
              </a:ext>
            </a:extLst>
          </p:cNvPr>
          <p:cNvSpPr/>
          <p:nvPr/>
        </p:nvSpPr>
        <p:spPr>
          <a:xfrm>
            <a:off x="1958166" y="4511516"/>
            <a:ext cx="18435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" name="线条">
            <a:extLst>
              <a:ext uri="{FF2B5EF4-FFF2-40B4-BE49-F238E27FC236}">
                <a16:creationId xmlns:a16="http://schemas.microsoft.com/office/drawing/2014/main" id="{440453E5-7AC1-7D4B-B663-9851CF0483B2}"/>
              </a:ext>
            </a:extLst>
          </p:cNvPr>
          <p:cNvSpPr/>
          <p:nvPr/>
        </p:nvSpPr>
        <p:spPr>
          <a:xfrm>
            <a:off x="1958166" y="4618528"/>
            <a:ext cx="1847172" cy="1260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1" name="图像" descr="图像">
            <a:extLst>
              <a:ext uri="{FF2B5EF4-FFF2-40B4-BE49-F238E27FC236}">
                <a16:creationId xmlns:a16="http://schemas.microsoft.com/office/drawing/2014/main" id="{2A31A3C6-B8FD-1340-A8FE-258A52DC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16" y="3965743"/>
            <a:ext cx="1046166" cy="109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he apple of my eye">
            <a:extLst>
              <a:ext uri="{FF2B5EF4-FFF2-40B4-BE49-F238E27FC236}">
                <a16:creationId xmlns:a16="http://schemas.microsoft.com/office/drawing/2014/main" id="{302F6D1A-1BD9-3F49-B863-BA1E5D904190}"/>
              </a:ext>
            </a:extLst>
          </p:cNvPr>
          <p:cNvSpPr txBox="1"/>
          <p:nvPr/>
        </p:nvSpPr>
        <p:spPr>
          <a:xfrm>
            <a:off x="4100478" y="5582821"/>
            <a:ext cx="2584042" cy="55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500"/>
              <a:t>the </a:t>
            </a:r>
            <a:r>
              <a:rPr sz="2500">
                <a:solidFill>
                  <a:srgbClr val="FF2600"/>
                </a:solidFill>
              </a:rPr>
              <a:t>apple</a:t>
            </a:r>
            <a:r>
              <a:rPr sz="2500"/>
              <a:t> of my eye</a:t>
            </a:r>
          </a:p>
        </p:txBody>
      </p:sp>
      <p:sp>
        <p:nvSpPr>
          <p:cNvPr id="13" name="…">
            <a:extLst>
              <a:ext uri="{FF2B5EF4-FFF2-40B4-BE49-F238E27FC236}">
                <a16:creationId xmlns:a16="http://schemas.microsoft.com/office/drawing/2014/main" id="{E1AADA03-B82B-E446-A76E-FC4B6A0704ED}"/>
              </a:ext>
            </a:extLst>
          </p:cNvPr>
          <p:cNvSpPr txBox="1"/>
          <p:nvPr/>
        </p:nvSpPr>
        <p:spPr>
          <a:xfrm>
            <a:off x="2806224" y="4842449"/>
            <a:ext cx="147477" cy="16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750"/>
              <a:t>…</a:t>
            </a:r>
          </a:p>
        </p:txBody>
      </p:sp>
      <p:sp>
        <p:nvSpPr>
          <p:cNvPr id="14" name="线条">
            <a:extLst>
              <a:ext uri="{FF2B5EF4-FFF2-40B4-BE49-F238E27FC236}">
                <a16:creationId xmlns:a16="http://schemas.microsoft.com/office/drawing/2014/main" id="{4093583B-4E10-DE40-A9E4-4BBEDDCF3234}"/>
              </a:ext>
            </a:extLst>
          </p:cNvPr>
          <p:cNvSpPr/>
          <p:nvPr/>
        </p:nvSpPr>
        <p:spPr>
          <a:xfrm>
            <a:off x="6979660" y="3174938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" name="线条">
            <a:extLst>
              <a:ext uri="{FF2B5EF4-FFF2-40B4-BE49-F238E27FC236}">
                <a16:creationId xmlns:a16="http://schemas.microsoft.com/office/drawing/2014/main" id="{B74BFC6A-3DE1-9248-87D6-008B67AFA63B}"/>
              </a:ext>
            </a:extLst>
          </p:cNvPr>
          <p:cNvSpPr/>
          <p:nvPr/>
        </p:nvSpPr>
        <p:spPr>
          <a:xfrm>
            <a:off x="6979660" y="5862449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" name="线条">
            <a:extLst>
              <a:ext uri="{FF2B5EF4-FFF2-40B4-BE49-F238E27FC236}">
                <a16:creationId xmlns:a16="http://schemas.microsoft.com/office/drawing/2014/main" id="{AF51A33B-40EB-194F-A266-3100E77C9B35}"/>
              </a:ext>
            </a:extLst>
          </p:cNvPr>
          <p:cNvSpPr/>
          <p:nvPr/>
        </p:nvSpPr>
        <p:spPr>
          <a:xfrm>
            <a:off x="6979660" y="4575016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F57204BF-2FC0-564C-B293-B6368DF9180C}"/>
              </a:ext>
            </a:extLst>
          </p:cNvPr>
          <p:cNvGraphicFramePr/>
          <p:nvPr/>
        </p:nvGraphicFramePr>
        <p:xfrm>
          <a:off x="8476516" y="3008769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FC9B4BB-8A8A-4544-ADBA-01961B56F8B7}"/>
              </a:ext>
            </a:extLst>
          </p:cNvPr>
          <p:cNvGraphicFramePr/>
          <p:nvPr/>
        </p:nvGraphicFramePr>
        <p:xfrm>
          <a:off x="8476516" y="4408847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>
                          <a:highlight>
                            <a:srgbClr val="FFFF00"/>
                          </a:highlight>
                        </a:rPr>
                        <a:t>0.</a:t>
                      </a:r>
                      <a:r>
                        <a:rPr lang="en-US" altLang="zh-CN" sz="1600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sz="1600" dirty="0">
                        <a:highlight>
                          <a:srgbClr val="FFFF00"/>
                        </a:highlight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">
            <a:extLst>
              <a:ext uri="{FF2B5EF4-FFF2-40B4-BE49-F238E27FC236}">
                <a16:creationId xmlns:a16="http://schemas.microsoft.com/office/drawing/2014/main" id="{39D21EFA-E0CD-6949-8ADD-FEFB19687B71}"/>
              </a:ext>
            </a:extLst>
          </p:cNvPr>
          <p:cNvGraphicFramePr/>
          <p:nvPr/>
        </p:nvGraphicFramePr>
        <p:xfrm>
          <a:off x="8476516" y="5696280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>
                          <a:highlight>
                            <a:srgbClr val="FFFF00"/>
                          </a:highlight>
                        </a:rPr>
                        <a:t>0.</a:t>
                      </a:r>
                      <a:r>
                        <a:rPr lang="en-US" altLang="zh-CN" sz="1600" dirty="0">
                          <a:highlight>
                            <a:srgbClr val="FFFF00"/>
                          </a:highlight>
                        </a:rPr>
                        <a:t>9</a:t>
                      </a:r>
                      <a:endParaRPr sz="1600" dirty="0">
                        <a:highlight>
                          <a:srgbClr val="FFFF00"/>
                        </a:highlight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" name="src=http---img.zcool.cn-community-010f4457d7be150000018c1b6d538b.png@1280w_1l_2o_100sh.png&amp;refer=http---img.zcool.cn&amp;app=2002&amp;size=f9999,10000&amp;q=a80&amp;n=0&amp;g=0n&amp;fmt=jpeg.jpeg" descr="src=http---img.zcool.cn-community-010f4457d7be150000018c1b6d538b.png@1280w_1l_2o_100sh.png&amp;refer=http---img.zcool.cn&amp;app=2002&amp;size=f9999,10000&amp;q=a80&amp;n=0&amp;g=0n&amp;fmt=jpeg.jpeg">
            <a:extLst>
              <a:ext uri="{FF2B5EF4-FFF2-40B4-BE49-F238E27FC236}">
                <a16:creationId xmlns:a16="http://schemas.microsoft.com/office/drawing/2014/main" id="{E6535A99-0639-BA4B-8966-9359FC26B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259" y="2435677"/>
            <a:ext cx="1632480" cy="12243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285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en-US" altLang="zh-CN" dirty="0" err="1"/>
              <a:t>CoVe</a:t>
            </a:r>
            <a:r>
              <a:rPr lang="zh-CN" altLang="en-US" dirty="0"/>
              <a:t> </a:t>
            </a:r>
            <a:r>
              <a:rPr lang="en-US" altLang="zh-CN" dirty="0"/>
              <a:t>(Contextualized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Vectors)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首次提出使用上下文相关的文本表示，即每个</a:t>
            </a:r>
            <a:r>
              <a:rPr lang="en-US" altLang="zh-CN" dirty="0"/>
              <a:t>token</a:t>
            </a:r>
            <a:r>
              <a:rPr lang="zh-CN" altLang="en-US" dirty="0"/>
              <a:t>的向量表示不唯一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主要思想：将神经机器翻译（</a:t>
            </a:r>
            <a:r>
              <a:rPr lang="en-US" altLang="zh-CN" dirty="0"/>
              <a:t>NMT</a:t>
            </a:r>
            <a:r>
              <a:rPr lang="zh-CN" altLang="en-US" dirty="0"/>
              <a:t>）的表示迁移到通用</a:t>
            </a:r>
            <a:r>
              <a:rPr lang="en-US" altLang="zh-CN" dirty="0"/>
              <a:t>NLP</a:t>
            </a:r>
            <a:r>
              <a:rPr lang="zh-CN" altLang="en-US" dirty="0"/>
              <a:t>任务上</a:t>
            </a:r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9B9943DF-BBDE-5942-86B3-5B2849E7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55" y="3225364"/>
            <a:ext cx="9090490" cy="25617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6982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B7696C-F247-4641-9A37-1CD4E9D2DDA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algn="just">
                  <a:spcBef>
                    <a:spcPts val="600"/>
                  </a:spcBef>
                </a:pPr>
                <a:r>
                  <a:rPr lang="zh-CN" altLang="en-US" dirty="0"/>
                  <a:t> </a:t>
                </a:r>
                <a:r>
                  <a:rPr lang="en-US" altLang="zh-CN" dirty="0" err="1"/>
                  <a:t>CoVe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(Contextualized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Vectors)</a:t>
                </a:r>
                <a:endParaRPr lang="zh-CN" altLang="en-US" dirty="0"/>
              </a:p>
              <a:p>
                <a:pPr lvl="1" algn="just">
                  <a:spcBef>
                    <a:spcPts val="600"/>
                  </a:spcBef>
                </a:pPr>
                <a:r>
                  <a:rPr lang="zh-CN" altLang="en-US" dirty="0"/>
                  <a:t>训练阶段：训练一个神经机器翻译模型（</a:t>
                </a:r>
                <a:r>
                  <a:rPr lang="en-US" altLang="zh-CN" dirty="0"/>
                  <a:t>NMT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给定一个源语言句子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/>
                  <a:t>和目标语言句子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基于注意力机制的解码器</a:t>
                </a: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输出层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B7696C-F247-4641-9A37-1CD4E9D2D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959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2CDBA3C1-471E-9148-AFC2-BE93BE9F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665" y="2556741"/>
            <a:ext cx="3748669" cy="487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成组">
            <a:extLst>
              <a:ext uri="{FF2B5EF4-FFF2-40B4-BE49-F238E27FC236}">
                <a16:creationId xmlns:a16="http://schemas.microsoft.com/office/drawing/2014/main" id="{104FABA1-1117-7041-8AD1-DE07F707CE72}"/>
              </a:ext>
            </a:extLst>
          </p:cNvPr>
          <p:cNvGrpSpPr/>
          <p:nvPr/>
        </p:nvGrpSpPr>
        <p:grpSpPr>
          <a:xfrm>
            <a:off x="4389289" y="3633061"/>
            <a:ext cx="3413422" cy="1461125"/>
            <a:chOff x="0" y="0"/>
            <a:chExt cx="7335659" cy="3140048"/>
          </a:xfrm>
        </p:grpSpPr>
        <p:pic>
          <p:nvPicPr>
            <p:cNvPr id="9" name="图像" descr="图像">
              <a:extLst>
                <a:ext uri="{FF2B5EF4-FFF2-40B4-BE49-F238E27FC236}">
                  <a16:creationId xmlns:a16="http://schemas.microsoft.com/office/drawing/2014/main" id="{9731B554-E002-C549-AA00-2521B58B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866191"/>
              <a:ext cx="7335660" cy="1273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图像" descr="图像">
              <a:extLst>
                <a:ext uri="{FF2B5EF4-FFF2-40B4-BE49-F238E27FC236}">
                  <a16:creationId xmlns:a16="http://schemas.microsoft.com/office/drawing/2014/main" id="{EDF373BF-643A-9346-BACB-1C57655DE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131" y="0"/>
              <a:ext cx="7083398" cy="937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图像" descr="图像">
              <a:extLst>
                <a:ext uri="{FF2B5EF4-FFF2-40B4-BE49-F238E27FC236}">
                  <a16:creationId xmlns:a16="http://schemas.microsoft.com/office/drawing/2014/main" id="{BA304211-DF3F-6242-8439-3A90B17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97" y="993301"/>
              <a:ext cx="7214866" cy="10337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AD2839B3-C3E2-9344-85E0-53BABC4D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3378" y="5558998"/>
            <a:ext cx="6797009" cy="6216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66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B7696C-F247-4641-9A37-1CD4E9D2DDA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algn="just">
                  <a:spcBef>
                    <a:spcPts val="600"/>
                  </a:spcBef>
                </a:pPr>
                <a:r>
                  <a:rPr lang="zh-CN" altLang="en-US" dirty="0"/>
                  <a:t> </a:t>
                </a:r>
                <a:r>
                  <a:rPr lang="en-US" altLang="zh-CN" dirty="0" err="1"/>
                  <a:t>CoVe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(Contextualized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Vectors)</a:t>
                </a:r>
                <a:endParaRPr lang="zh-CN" altLang="en-US" dirty="0"/>
              </a:p>
              <a:p>
                <a:pPr lvl="1" algn="just">
                  <a:spcBef>
                    <a:spcPts val="600"/>
                  </a:spcBef>
                </a:pPr>
                <a:r>
                  <a:rPr lang="zh-CN" altLang="en-US" dirty="0"/>
                  <a:t>如何应用在下游任务</a:t>
                </a: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对于给定的一个句子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，通过如下方式获得</a:t>
                </a:r>
                <a:r>
                  <a:rPr lang="en-US" altLang="zh-CN" dirty="0" err="1"/>
                  <a:t>CoVe</a:t>
                </a:r>
                <a:r>
                  <a:rPr lang="zh-CN" altLang="en-US" dirty="0"/>
                  <a:t>表示</a:t>
                </a: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可与传统的</a:t>
                </a:r>
                <a:r>
                  <a:rPr lang="en-US" altLang="zh-CN" dirty="0" err="1"/>
                  <a:t>GloVe</a:t>
                </a:r>
                <a:r>
                  <a:rPr lang="zh-CN" altLang="en-US" dirty="0"/>
                  <a:t>等词向量拼接，增强语义表示能力</a:t>
                </a:r>
                <a:endParaRPr lang="en-US" altLang="zh-CN" dirty="0"/>
              </a:p>
              <a:p>
                <a:pPr lvl="1" algn="just">
                  <a:spcBef>
                    <a:spcPts val="600"/>
                  </a:spcBef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B7696C-F247-4641-9A37-1CD4E9D2D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959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6B086A09-BA09-1A4C-9735-47C401AB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081" y="2624125"/>
            <a:ext cx="5293604" cy="804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3EC5DEC0-A2A2-F14F-9A1B-AB6457B98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09" y="4215856"/>
            <a:ext cx="4330182" cy="9055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1879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en-US" altLang="zh-CN" dirty="0" err="1"/>
              <a:t>CoVe</a:t>
            </a:r>
            <a:r>
              <a:rPr lang="zh-CN" altLang="en-US" dirty="0"/>
              <a:t>存在的问题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4DCFFBD2-BBC9-F543-B550-31964AC69ED9}"/>
              </a:ext>
            </a:extLst>
          </p:cNvPr>
          <p:cNvGraphicFramePr>
            <a:graphicFrameLocks/>
          </p:cNvGraphicFramePr>
          <p:nvPr/>
        </p:nvGraphicFramePr>
        <p:xfrm>
          <a:off x="1399948" y="1769806"/>
          <a:ext cx="9443869" cy="401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EB969408-4FCB-3C46-BB6B-F4AABA76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338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1215182"/>
            <a:ext cx="5167298" cy="453113"/>
          </a:xfrm>
        </p:spPr>
        <p:txBody>
          <a:bodyPr lIns="91440" tIns="45720" rIns="91440" bIns="45720" anchor="t"/>
          <a:lstStyle/>
          <a:p>
            <a:r>
              <a:rPr lang="zh-CN">
                <a:latin typeface="Microsoft YaHei"/>
                <a:ea typeface="Microsoft YaHei"/>
              </a:rPr>
              <a:t>预训练静态词向量</a:t>
            </a:r>
            <a:endParaRPr lang="zh-CN" b="0">
              <a:latin typeface="Microsoft YaHei"/>
              <a:ea typeface="Microsoft YaHe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894379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2338801"/>
            <a:ext cx="5167298" cy="453113"/>
          </a:xfrm>
        </p:spPr>
        <p:txBody>
          <a:bodyPr lIns="91440" tIns="45720" rIns="91440" bIns="45720" anchor="t"/>
          <a:lstStyle/>
          <a:p>
            <a:r>
              <a:rPr lang="zh-CN">
                <a:latin typeface="Microsoft YaHei"/>
                <a:ea typeface="Microsoft YaHei"/>
              </a:rPr>
              <a:t>预训练动态词向量</a:t>
            </a:r>
            <a:endParaRPr lang="zh-CN" b="0">
              <a:latin typeface="Microsoft YaHei"/>
              <a:ea typeface="Microsoft YaHe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2017998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49129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双向语言模型</a:t>
            </a:r>
            <a:r>
              <a:rPr lang="en-US" altLang="zh-CN" dirty="0" err="1"/>
              <a:t>BiLM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双向语言模型从前向（从左到右）和后向（从右到左）两个方向同时建立语言模型</a:t>
            </a:r>
            <a:endParaRPr lang="en-CN" dirty="0"/>
          </a:p>
        </p:txBody>
      </p:sp>
      <p:pic>
        <p:nvPicPr>
          <p:cNvPr id="7" name="图片 6" descr="图表, 箱线图&#10;&#10;描述已自动生成">
            <a:extLst>
              <a:ext uri="{FF2B5EF4-FFF2-40B4-BE49-F238E27FC236}">
                <a16:creationId xmlns:a16="http://schemas.microsoft.com/office/drawing/2014/main" id="{4554D98C-26E3-D848-BDC5-49A18FAF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59" y="2190650"/>
            <a:ext cx="5616882" cy="43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双向语言模型</a:t>
            </a:r>
            <a:r>
              <a:rPr lang="en-US" altLang="zh-CN" dirty="0" err="1"/>
              <a:t>BiLM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输入表示层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前向语言模型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后向语言模型</a:t>
            </a:r>
            <a:endParaRPr lang="en-CN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F89D4C8F-5328-4F45-B046-96DA9521E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746202"/>
            <a:ext cx="2413000" cy="800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62BFE8-EA17-D740-8FF9-3AF78BB53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33" y="2500626"/>
            <a:ext cx="6642100" cy="736600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BA6CBD9B-B90B-4F42-8394-6D36288E3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83" y="3216950"/>
            <a:ext cx="3175000" cy="774700"/>
          </a:xfrm>
          <a:prstGeom prst="rect">
            <a:avLst/>
          </a:prstGeom>
        </p:spPr>
      </p:pic>
      <p:pic>
        <p:nvPicPr>
          <p:cNvPr id="14" name="图片 13" descr="文本&#10;&#10;低可信度描述已自动生成">
            <a:extLst>
              <a:ext uri="{FF2B5EF4-FFF2-40B4-BE49-F238E27FC236}">
                <a16:creationId xmlns:a16="http://schemas.microsoft.com/office/drawing/2014/main" id="{10D4C0A2-34F4-5E46-B931-F3D35B21D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91" y="4206159"/>
            <a:ext cx="6934200" cy="1066800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E16D3F78-8B8F-BE4B-A162-CFDB0E0FC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91" y="5484916"/>
            <a:ext cx="7061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词向量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B4527FDD-AAE8-5947-93DF-B499282F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35" y="1687338"/>
            <a:ext cx="9146730" cy="45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1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词向量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采取对不同层次的向量表示进行加权平均的机制，为不同的下游任务提供更多的组合自由度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特点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b="1" dirty="0"/>
              <a:t>动态（上下文相关）</a:t>
            </a:r>
            <a:r>
              <a:rPr lang="zh-CN" altLang="en-US" dirty="0"/>
              <a:t>：词的</a:t>
            </a:r>
            <a:r>
              <a:rPr lang="en-US" altLang="zh-CN" dirty="0" err="1"/>
              <a:t>ELMo</a:t>
            </a:r>
            <a:r>
              <a:rPr lang="zh-CN" altLang="en-US" dirty="0"/>
              <a:t>向量表示由其当前上下文决定；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b="1" dirty="0"/>
              <a:t>鲁棒（</a:t>
            </a:r>
            <a:r>
              <a:rPr lang="en-US" altLang="zh-CN" b="1" dirty="0"/>
              <a:t>Robust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  <a:r>
              <a:rPr lang="en-US" altLang="zh-CN" dirty="0" err="1"/>
              <a:t>ELMo</a:t>
            </a:r>
            <a:r>
              <a:rPr lang="zh-CN" altLang="en-US" dirty="0"/>
              <a:t>向量表示使用字符级输入，对于未登录词具有强鲁棒性；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b="1" dirty="0"/>
              <a:t>层次</a:t>
            </a:r>
            <a:r>
              <a:rPr lang="zh-CN" altLang="en-US" dirty="0"/>
              <a:t>：</a:t>
            </a:r>
            <a:r>
              <a:rPr lang="en-US" altLang="zh-CN" dirty="0" err="1"/>
              <a:t>ELMo</a:t>
            </a:r>
            <a:r>
              <a:rPr lang="zh-CN" altLang="en-US" dirty="0"/>
              <a:t>词向量由深度预训练模型中各个层次的向量表示进行组合，为下游任务提供了较大的使用自由度。</a:t>
            </a: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C4698112-E1A3-5447-889D-5686A6F1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668905"/>
            <a:ext cx="4508500" cy="736600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862A1A24-1A2B-0343-8A17-318184150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97" y="2503805"/>
            <a:ext cx="5689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模型实现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数据准备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en-US" dirty="0" err="1"/>
              <a:t>使用清洗后并经过分词等预处理的语料</a:t>
            </a:r>
            <a:endParaRPr lang="en-US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需要同时构建词级别与字符级别的训练语料，并建立相应的词表</a:t>
            </a:r>
            <a:endParaRPr lang="en-US" dirty="0"/>
          </a:p>
          <a:p>
            <a:pPr lvl="1" algn="just">
              <a:spcBef>
                <a:spcPts val="600"/>
              </a:spcBef>
            </a:pPr>
            <a:r>
              <a:rPr lang="en-US" dirty="0" err="1"/>
              <a:t>双向语言模型</a:t>
            </a:r>
            <a:endParaRPr lang="en-US" dirty="0"/>
          </a:p>
          <a:p>
            <a:pPr lvl="2" algn="just">
              <a:spcBef>
                <a:spcPts val="600"/>
              </a:spcBef>
            </a:pPr>
            <a:r>
              <a:rPr lang="en-US" dirty="0" err="1"/>
              <a:t>ELMo</a:t>
            </a:r>
            <a:r>
              <a:rPr lang="zh-CN" altLang="en-US" dirty="0"/>
              <a:t>模型的核心是双向语言模型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编码器部分主要包括基于字符的输入表示层以及前向、后向 </a:t>
            </a:r>
            <a:r>
              <a:rPr lang="en-US" dirty="0"/>
              <a:t>LSTM </a:t>
            </a:r>
            <a:r>
              <a:rPr lang="zh-CN" altLang="en-US" dirty="0"/>
              <a:t>层</a:t>
            </a:r>
            <a:endParaRPr 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训练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在数据、模型组件构建完成后，使用实际数据对模型进行训练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训练过程将输出每一次迭代后的前向语言模型的困惑度值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训练完成后，便可以利用双向语言模型的编码器编码输入文本并获取动态词向量</a:t>
            </a:r>
            <a:endParaRPr lang="en-CN" altLang="zh-CN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62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模型实现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使用</a:t>
            </a:r>
            <a:r>
              <a:rPr lang="en-US" altLang="zh-CN" dirty="0" err="1"/>
              <a:t>AllenNLP</a:t>
            </a:r>
            <a:r>
              <a:rPr lang="zh-CN" altLang="en-US" dirty="0"/>
              <a:t>调用</a:t>
            </a:r>
            <a:r>
              <a:rPr lang="en-US" altLang="zh-CN" dirty="0" err="1"/>
              <a:t>ELMo</a:t>
            </a:r>
            <a:endParaRPr lang="en-CN" dirty="0"/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36FAF828-DF24-CA47-A467-9C0047A45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74" y="2059289"/>
            <a:ext cx="7757652" cy="2739421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49640DF-A001-B140-BE01-C5B62A650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74" y="4860448"/>
            <a:ext cx="7757652" cy="1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5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7" y="1070857"/>
            <a:ext cx="5838772" cy="5310104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应用与评价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作为下游任务特征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即插即用，可以与静态词向量进行拼接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也可以与隐层输出进行拼接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右侧给出了利用</a:t>
            </a:r>
            <a:r>
              <a:rPr lang="en-US" altLang="zh-CN" dirty="0" err="1"/>
              <a:t>ELMo</a:t>
            </a:r>
            <a:r>
              <a:rPr lang="zh-CN" altLang="en-US" dirty="0"/>
              <a:t>实现文本分类的示例代码</a:t>
            </a:r>
            <a:endParaRPr lang="en-CN" dirty="0"/>
          </a:p>
        </p:txBody>
      </p:sp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82C3C148-10F6-B246-B027-9C1FA0510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29" y="2542253"/>
            <a:ext cx="1943100" cy="49530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AFDEFF29-6B2B-924A-9BFC-790B21946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29" y="3725909"/>
            <a:ext cx="1854200" cy="508000"/>
          </a:xfrm>
          <a:prstGeom prst="rect">
            <a:avLst/>
          </a:prstGeom>
        </p:spPr>
      </p:pic>
      <p:pic>
        <p:nvPicPr>
          <p:cNvPr id="11" name="图片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DBEC0B3-203D-D648-9CCA-46E4E3BD5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98" y="1334212"/>
            <a:ext cx="5492675" cy="47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应用与评价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上下文相关的词义相似性检索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相比</a:t>
            </a:r>
            <a:r>
              <a:rPr lang="en-US" altLang="zh-CN" dirty="0" err="1"/>
              <a:t>GloVe</a:t>
            </a:r>
            <a:r>
              <a:rPr lang="zh-CN" altLang="en-US" dirty="0"/>
              <a:t>（静态词向量）在词义消歧和近邻分析任务上都有比较好的表现</a:t>
            </a:r>
            <a:endParaRPr lang="en-CN" dirty="0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6603B16E-E2CF-3C44-964D-A94FE9947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4" y="2664542"/>
            <a:ext cx="9691292" cy="35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0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6DDF4-87D1-1547-BD39-3F20007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F715-D700-F047-B347-BA5D19C0FC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自然语言处理：基于大语言模型的方法</a:t>
            </a:r>
            <a:r>
              <a:rPr lang="en-US" altLang="zh-CN" dirty="0"/>
              <a:t>》</a:t>
            </a:r>
            <a:endParaRPr lang="zh-CN" altLang="en-US" dirty="0"/>
          </a:p>
          <a:p>
            <a:pPr lvl="1"/>
            <a:r>
              <a:rPr lang="zh-CN" altLang="en-US" dirty="0"/>
              <a:t>出版社：电子工业出版社</a:t>
            </a:r>
            <a:endParaRPr lang="en-US" altLang="zh-CN" dirty="0"/>
          </a:p>
          <a:p>
            <a:pPr lvl="1"/>
            <a:r>
              <a:rPr lang="zh-CN" altLang="en-US" dirty="0"/>
              <a:t>作者：车万翔，郭江，崔一鸣  著；刘挺  主审</a:t>
            </a:r>
          </a:p>
          <a:p>
            <a:pPr lvl="1"/>
            <a:r>
              <a:rPr lang="zh-CN" altLang="en-US" dirty="0"/>
              <a:t>书号：</a:t>
            </a:r>
            <a:r>
              <a:rPr lang="en-US" dirty="0"/>
              <a:t>ISBN 978</a:t>
            </a:r>
            <a:r>
              <a:rPr lang="en-US" altLang="zh-CN" dirty="0"/>
              <a:t>-</a:t>
            </a:r>
            <a:r>
              <a:rPr lang="en-US" dirty="0"/>
              <a:t>7</a:t>
            </a:r>
            <a:r>
              <a:rPr lang="en-US" altLang="zh-CN" dirty="0"/>
              <a:t>-</a:t>
            </a:r>
            <a:r>
              <a:rPr lang="en-US" dirty="0"/>
              <a:t>121</a:t>
            </a:r>
            <a:r>
              <a:rPr lang="en-US" altLang="zh-CN" dirty="0"/>
              <a:t>-</a:t>
            </a:r>
            <a:r>
              <a:rPr lang="en-US" dirty="0"/>
              <a:t>49598</a:t>
            </a:r>
            <a:r>
              <a:rPr lang="en-US" altLang="zh-CN" dirty="0"/>
              <a:t>-</a:t>
            </a:r>
            <a:r>
              <a:rPr lang="en-US" dirty="0"/>
              <a:t>4</a:t>
            </a:r>
            <a:endParaRPr lang="en-US" altLang="zh-CN" dirty="0"/>
          </a:p>
          <a:p>
            <a:pPr lvl="1"/>
            <a:r>
              <a:rPr lang="zh-CN" altLang="en-US" dirty="0"/>
              <a:t>出版时间：</a:t>
            </a:r>
            <a:r>
              <a:rPr lang="en-US" altLang="zh-CN" dirty="0"/>
              <a:t>2025.3</a:t>
            </a:r>
          </a:p>
          <a:p>
            <a:pPr lvl="1"/>
            <a:r>
              <a:rPr lang="zh-CN" altLang="en-US" dirty="0"/>
              <a:t>网购链接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https://item.jd.com/14395393.html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书中代码</a:t>
            </a:r>
            <a:endParaRPr lang="en-US" altLang="zh-CN" dirty="0"/>
          </a:p>
          <a:p>
            <a:pPr lvl="2"/>
            <a:r>
              <a:rPr lang="en-US" dirty="0">
                <a:hlinkClick r:id="rId3"/>
              </a:rPr>
              <a:t>https://github.com/HIT-SCIR/llm-nlp-book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50F003-4F46-834B-B55D-84E20BFA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F7B-0B60-7941-9FEF-718469D6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1D20D29B-8A34-D6F6-AC0B-5D64BD6CA4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39" y="1070857"/>
            <a:ext cx="4472584" cy="43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3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2422-EB0E-D430-FBE9-2003811C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55612-C999-4EA0-5397-CF566DD2B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1215182"/>
            <a:ext cx="5167298" cy="453113"/>
          </a:xfrm>
        </p:spPr>
        <p:txBody>
          <a:bodyPr lIns="91440" tIns="45720" rIns="91440" bIns="45720" anchor="t"/>
          <a:lstStyle/>
          <a:p>
            <a:r>
              <a:rPr lang="zh-CN">
                <a:latin typeface="Microsoft YaHei"/>
                <a:ea typeface="Microsoft YaHei"/>
              </a:rPr>
              <a:t>预训练静态词向量</a:t>
            </a:r>
            <a:endParaRPr lang="zh-CN" b="0">
              <a:latin typeface="Microsoft YaHei"/>
              <a:ea typeface="Microsoft YaHe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0F9F8-9CAA-1D5A-E77D-91E2E0C34E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894379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3D0BA-1F00-CDA5-3545-809C7C8A332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2338801"/>
            <a:ext cx="5167298" cy="453113"/>
          </a:xfrm>
        </p:spPr>
        <p:txBody>
          <a:bodyPr lIns="91440" tIns="45720" rIns="91440" bIns="45720" anchor="t"/>
          <a:lstStyle/>
          <a:p>
            <a:r>
              <a:rPr lang="zh-CN">
                <a:solidFill>
                  <a:schemeClr val="bg1">
                    <a:lumMod val="76000"/>
                  </a:schemeClr>
                </a:solidFill>
                <a:latin typeface="Microsoft YaHei"/>
                <a:ea typeface="Microsoft YaHei"/>
              </a:rPr>
              <a:t>预训练动态词向量</a:t>
            </a:r>
            <a:endParaRPr lang="zh-CN" b="0">
              <a:solidFill>
                <a:schemeClr val="bg1">
                  <a:lumMod val="76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A6127-CAAC-9B6C-EE42-95E95077A9B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2017998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1061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366" y="98277"/>
            <a:ext cx="5996264" cy="48178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词表示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分布表示的缺点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速度慢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，增加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新语料库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困难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不易扩展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到短语、句子表示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分布式表示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直接使用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低维、稠密、连续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的向量表示词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自监督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的方法直接学习词向量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也称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词嵌入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EDA5B3-084A-0B4F-854E-771399D4A407}"/>
              </a:ext>
            </a:extLst>
          </p:cNvPr>
          <p:cNvCxnSpPr/>
          <p:nvPr/>
        </p:nvCxnSpPr>
        <p:spPr>
          <a:xfrm>
            <a:off x="1533646" y="5450487"/>
            <a:ext cx="986384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DC5415-6CB2-B44C-B2DC-56B3514042F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951935" y="5128541"/>
            <a:ext cx="2" cy="428955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21B281-F2F2-214B-8D0D-F61213325D87}"/>
              </a:ext>
            </a:extLst>
          </p:cNvPr>
          <p:cNvSpPr txBox="1"/>
          <p:nvPr/>
        </p:nvSpPr>
        <p:spPr>
          <a:xfrm>
            <a:off x="816562" y="4605321"/>
            <a:ext cx="2270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LSA</a:t>
            </a: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Deerwester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1990)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9E5DB1-4C3D-6645-8ABE-EEC6C307FF0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730351" y="5345776"/>
            <a:ext cx="3" cy="430976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D8181B-537B-184A-A8B6-9450C391F8A9}"/>
              </a:ext>
            </a:extLst>
          </p:cNvPr>
          <p:cNvSpPr txBox="1"/>
          <p:nvPr/>
        </p:nvSpPr>
        <p:spPr>
          <a:xfrm>
            <a:off x="1930295" y="5776752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Blei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DF1774-501C-1F41-A8AD-7DC2199EC323}"/>
              </a:ext>
            </a:extLst>
          </p:cNvPr>
          <p:cNvCxnSpPr>
            <a:cxnSpLocks/>
          </p:cNvCxnSpPr>
          <p:nvPr/>
        </p:nvCxnSpPr>
        <p:spPr>
          <a:xfrm>
            <a:off x="3590072" y="4435813"/>
            <a:ext cx="0" cy="192840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2BC587-4723-5A44-873D-66E0E0A82DA7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4514366" y="5128541"/>
            <a:ext cx="4" cy="428955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37B19A-F17C-8F4A-9FBB-91BFD3E9977C}"/>
              </a:ext>
            </a:extLst>
          </p:cNvPr>
          <p:cNvSpPr txBox="1"/>
          <p:nvPr/>
        </p:nvSpPr>
        <p:spPr>
          <a:xfrm>
            <a:off x="3568433" y="4605321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NNLM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Bengio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85068A-D1CB-C245-8849-35A968EC84A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741459" y="5345776"/>
            <a:ext cx="5" cy="430976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BB941B-C7EA-7C44-A323-2F3D72AB09C8}"/>
              </a:ext>
            </a:extLst>
          </p:cNvPr>
          <p:cNvSpPr txBox="1"/>
          <p:nvPr/>
        </p:nvSpPr>
        <p:spPr>
          <a:xfrm>
            <a:off x="4598298" y="5776752"/>
            <a:ext cx="2286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HLBL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(Minh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Hinton,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2009)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4227C5-009E-7649-A77D-E62B01BEB90D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6621661" y="5128541"/>
            <a:ext cx="9" cy="428955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8E4DCC-D4DC-7249-8611-E557A133BC66}"/>
              </a:ext>
            </a:extLst>
          </p:cNvPr>
          <p:cNvSpPr txBox="1"/>
          <p:nvPr/>
        </p:nvSpPr>
        <p:spPr>
          <a:xfrm>
            <a:off x="5575125" y="4605321"/>
            <a:ext cx="209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SENNA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Collobert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2011)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49891E-C4C1-DC45-AC23-A118CED98ED2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143042" y="5345776"/>
            <a:ext cx="3" cy="430976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7ECC8BF-BD1E-2E4C-A027-B0702201A362}"/>
              </a:ext>
            </a:extLst>
          </p:cNvPr>
          <p:cNvSpPr txBox="1"/>
          <p:nvPr/>
        </p:nvSpPr>
        <p:spPr>
          <a:xfrm>
            <a:off x="7154954" y="5776752"/>
            <a:ext cx="1976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RNNLM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Mikolov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CF3A1B-7599-4B4C-90A2-AB322C3A2415}"/>
              </a:ext>
            </a:extLst>
          </p:cNvPr>
          <p:cNvCxnSpPr>
            <a:cxnSpLocks/>
            <a:endCxn id="35" idx="2"/>
          </p:cNvCxnSpPr>
          <p:nvPr/>
        </p:nvCxnSpPr>
        <p:spPr>
          <a:xfrm flipH="1" flipV="1">
            <a:off x="9109492" y="5131803"/>
            <a:ext cx="12" cy="428954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C22D4B3-937E-C249-BE84-E6F8BFFABCE1}"/>
              </a:ext>
            </a:extLst>
          </p:cNvPr>
          <p:cNvSpPr txBox="1"/>
          <p:nvPr/>
        </p:nvSpPr>
        <p:spPr>
          <a:xfrm>
            <a:off x="8121401" y="4608583"/>
            <a:ext cx="1976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Word2vec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Mikolov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2013)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0B7803-7B07-7047-8659-C7E0809DCAE4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251041" y="5345776"/>
            <a:ext cx="6" cy="430976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1F34193-8807-F641-A00B-BC710E0E4521}"/>
              </a:ext>
            </a:extLst>
          </p:cNvPr>
          <p:cNvSpPr txBox="1"/>
          <p:nvPr/>
        </p:nvSpPr>
        <p:spPr>
          <a:xfrm>
            <a:off x="9110670" y="5776752"/>
            <a:ext cx="228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GloVe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(Pennington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CABAECD0-2A22-4041-9F08-C3CD6614A600}"/>
              </a:ext>
            </a:extLst>
          </p:cNvPr>
          <p:cNvSpPr/>
          <p:nvPr/>
        </p:nvSpPr>
        <p:spPr>
          <a:xfrm>
            <a:off x="4874849" y="4614859"/>
            <a:ext cx="145915" cy="1515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6DA12022-5E47-0448-96C2-81C7CE07B59B}"/>
              </a:ext>
            </a:extLst>
          </p:cNvPr>
          <p:cNvSpPr/>
          <p:nvPr/>
        </p:nvSpPr>
        <p:spPr>
          <a:xfrm>
            <a:off x="9588232" y="4614859"/>
            <a:ext cx="145915" cy="1515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383E7CE0-5C1A-FA43-A297-6ACCD5A27B8C}"/>
              </a:ext>
            </a:extLst>
          </p:cNvPr>
          <p:cNvSpPr/>
          <p:nvPr/>
        </p:nvSpPr>
        <p:spPr>
          <a:xfrm>
            <a:off x="6990332" y="4614859"/>
            <a:ext cx="145915" cy="1515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040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25" grpId="0"/>
      <p:bldP spid="29" grpId="0"/>
      <p:bldP spid="31" grpId="0"/>
      <p:bldP spid="33" grpId="0"/>
      <p:bldP spid="35" grpId="0"/>
      <p:bldP spid="37" grpId="0"/>
      <p:bldP spid="39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366" y="98277"/>
            <a:ext cx="7026909" cy="48178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前馈神经网络语言模型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FF-NNLM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 Language Models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Bengio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JMLR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2003)</a:t>
            </a: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根据前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个词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历史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预测当前词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</a:t>
            </a:r>
            <a:r>
              <a:rPr lang="ja-JP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马尔可夫假设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模型结构为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前馈神经网络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通过查找表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Look-up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获得词的向量表示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0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词向量（或词嵌入，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00000"/>
              </a:lnSpc>
            </a:pPr>
            <a:r>
              <a:rPr lang="ja-JP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支撑</a:t>
            </a:r>
            <a:r>
              <a:rPr lang="ja-JP" altLang="en-US" sz="18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图灵奖</a:t>
            </a:r>
            <a:r>
              <a:rPr lang="ja-JP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的重要工作</a:t>
            </a: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通过梯度下降优化词向量表示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历史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长度不可变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“他 喜欢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吃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苹果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“他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感冒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了 ， 于是 下班 后 去 了 </a:t>
            </a:r>
            <a:r>
              <a:rPr lang="zh-CN" altLang="en-US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医院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0C670-DD06-9D4F-8804-79D6F4E1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381" y="2619110"/>
            <a:ext cx="4172059" cy="26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0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366" y="98277"/>
            <a:ext cx="7026909" cy="48178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循环神经网络语言模型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Recurrent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 Language Models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Mikolov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Interspeech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2010)</a:t>
            </a: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根据完整的“历史”对当前词进行预测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对不定长依赖的建模能力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梯度弥散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爆炸问题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反向传播过程中按长度进行截断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长短时记忆网络（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LSTM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“语言模型”约束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：只利用了“历史”信息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D3999-110F-8247-AB8E-CFB186AA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332" y="2547142"/>
            <a:ext cx="4556342" cy="27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9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SENNA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Semantic/syntactic Extraction using a Neural Network Architecture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Natural Language Processing (Almost) from Scratch (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Collobert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JMLR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2011)</a:t>
            </a: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换词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的思想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一个词和它的上下文构成正例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随机替换掉该词构成负例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优化目标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score(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cat sits on a mat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 &gt; score(</a:t>
            </a:r>
            <a:r>
              <a:rPr lang="en-US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cat sits Harbin a</a:t>
            </a:r>
            <a:r>
              <a:rPr lang="zh-CN" altLang="en-US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mat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score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的计算方式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训练速度慢，在当年的硬件条件下需要训练</a:t>
            </a:r>
            <a:r>
              <a:rPr lang="en-US" altLang="ja-JP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ja-JP" altLang="en-US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个月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80839A-FDB9-2945-BADA-F1869416B969}"/>
              </a:ext>
            </a:extLst>
          </p:cNvPr>
          <p:cNvGrpSpPr/>
          <p:nvPr/>
        </p:nvGrpSpPr>
        <p:grpSpPr>
          <a:xfrm>
            <a:off x="4921778" y="2219566"/>
            <a:ext cx="3129582" cy="974717"/>
            <a:chOff x="6096000" y="3342734"/>
            <a:chExt cx="3129582" cy="9747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C80CC6-DF33-A843-A08F-FDA5331379F0}"/>
                </a:ext>
              </a:extLst>
            </p:cNvPr>
            <p:cNvSpPr txBox="1"/>
            <p:nvPr/>
          </p:nvSpPr>
          <p:spPr>
            <a:xfrm>
              <a:off x="6465651" y="3342734"/>
              <a:ext cx="21948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cat sits </a:t>
              </a:r>
              <a:r>
                <a:rPr lang="en-US" sz="2000" u="sng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on</a:t>
              </a:r>
              <a:r>
                <a:rPr lang="en-US" sz="20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a mat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E549AD-17EB-9047-AA35-E73AEB2C5084}"/>
                </a:ext>
              </a:extLst>
            </p:cNvPr>
            <p:cNvSpPr txBox="1"/>
            <p:nvPr/>
          </p:nvSpPr>
          <p:spPr>
            <a:xfrm>
              <a:off x="6524201" y="3899524"/>
              <a:ext cx="270138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cat sits </a:t>
              </a:r>
              <a:r>
                <a:rPr lang="en-US" altLang="zh-CN" sz="2000" u="sng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Harbin</a:t>
              </a:r>
              <a:r>
                <a:rPr lang="en-US" sz="20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a mat</a:t>
              </a:r>
            </a:p>
          </p:txBody>
        </p:sp>
        <p:sp>
          <p:nvSpPr>
            <p:cNvPr id="7" name="Plus 6">
              <a:extLst>
                <a:ext uri="{FF2B5EF4-FFF2-40B4-BE49-F238E27FC236}">
                  <a16:creationId xmlns:a16="http://schemas.microsoft.com/office/drawing/2014/main" id="{E2662BED-709D-C64E-99F1-A34CDBCF93D8}"/>
                </a:ext>
              </a:extLst>
            </p:cNvPr>
            <p:cNvSpPr/>
            <p:nvPr/>
          </p:nvSpPr>
          <p:spPr>
            <a:xfrm>
              <a:off x="6096000" y="3375479"/>
              <a:ext cx="369651" cy="37419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Minus 7">
              <a:extLst>
                <a:ext uri="{FF2B5EF4-FFF2-40B4-BE49-F238E27FC236}">
                  <a16:creationId xmlns:a16="http://schemas.microsoft.com/office/drawing/2014/main" id="{902105D9-C0CC-5A41-8EF8-F1887D79EA4F}"/>
                </a:ext>
              </a:extLst>
            </p:cNvPr>
            <p:cNvSpPr/>
            <p:nvPr/>
          </p:nvSpPr>
          <p:spPr>
            <a:xfrm>
              <a:off x="6105728" y="3943258"/>
              <a:ext cx="359923" cy="374195"/>
            </a:xfrm>
            <a:prstGeom prst="mathMinus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9CB5EA5-2DBA-8E43-8F5B-5ACD9A3BD16D}"/>
              </a:ext>
            </a:extLst>
          </p:cNvPr>
          <p:cNvGrpSpPr/>
          <p:nvPr/>
        </p:nvGrpSpPr>
        <p:grpSpPr>
          <a:xfrm>
            <a:off x="3788515" y="4249612"/>
            <a:ext cx="3768189" cy="1537531"/>
            <a:chOff x="6709656" y="4499276"/>
            <a:chExt cx="5118166" cy="221166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908422B-C50B-494C-9DD0-4872C8F3EEF1}"/>
                </a:ext>
              </a:extLst>
            </p:cNvPr>
            <p:cNvSpPr/>
            <p:nvPr/>
          </p:nvSpPr>
          <p:spPr>
            <a:xfrm>
              <a:off x="6709657" y="5913912"/>
              <a:ext cx="5118165" cy="23208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0288A99-F954-924B-9433-D2EE24CF3F66}"/>
                </a:ext>
              </a:extLst>
            </p:cNvPr>
            <p:cNvSpPr/>
            <p:nvPr/>
          </p:nvSpPr>
          <p:spPr>
            <a:xfrm>
              <a:off x="7887812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F8555D-35BA-964F-BDC7-26D6ACBB13DB}"/>
                </a:ext>
              </a:extLst>
            </p:cNvPr>
            <p:cNvSpPr/>
            <p:nvPr/>
          </p:nvSpPr>
          <p:spPr>
            <a:xfrm>
              <a:off x="8106413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E8E4D46-D5D7-6443-A6EA-1109E845ABF1}"/>
                </a:ext>
              </a:extLst>
            </p:cNvPr>
            <p:cNvSpPr/>
            <p:nvPr/>
          </p:nvSpPr>
          <p:spPr>
            <a:xfrm>
              <a:off x="8325014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B3B31A-328E-CF4F-A3C2-17FDFD02A696}"/>
                </a:ext>
              </a:extLst>
            </p:cNvPr>
            <p:cNvSpPr/>
            <p:nvPr/>
          </p:nvSpPr>
          <p:spPr>
            <a:xfrm>
              <a:off x="8543615" y="597895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CC7AA60-3878-D546-8133-79FB348B2EBB}"/>
                </a:ext>
              </a:extLst>
            </p:cNvPr>
            <p:cNvSpPr/>
            <p:nvPr/>
          </p:nvSpPr>
          <p:spPr>
            <a:xfrm>
              <a:off x="8893751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9F0A30-F66B-4847-8FB0-47340219505B}"/>
                </a:ext>
              </a:extLst>
            </p:cNvPr>
            <p:cNvSpPr/>
            <p:nvPr/>
          </p:nvSpPr>
          <p:spPr>
            <a:xfrm>
              <a:off x="9112352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8BF3F2-F407-DC4C-A63F-5F2490AF96D9}"/>
                </a:ext>
              </a:extLst>
            </p:cNvPr>
            <p:cNvSpPr/>
            <p:nvPr/>
          </p:nvSpPr>
          <p:spPr>
            <a:xfrm>
              <a:off x="9330953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299A95F-304A-FC43-A65F-1866CF466C76}"/>
                </a:ext>
              </a:extLst>
            </p:cNvPr>
            <p:cNvSpPr/>
            <p:nvPr/>
          </p:nvSpPr>
          <p:spPr>
            <a:xfrm>
              <a:off x="9549554" y="597895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35A35F-FF72-7C49-A974-7199AE195121}"/>
                </a:ext>
              </a:extLst>
            </p:cNvPr>
            <p:cNvSpPr/>
            <p:nvPr/>
          </p:nvSpPr>
          <p:spPr>
            <a:xfrm>
              <a:off x="9899690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7B00E-650E-544B-BE2F-11CE73D47909}"/>
                </a:ext>
              </a:extLst>
            </p:cNvPr>
            <p:cNvSpPr/>
            <p:nvPr/>
          </p:nvSpPr>
          <p:spPr>
            <a:xfrm>
              <a:off x="10118291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0B86FB5-3F61-6B49-9C97-E9FFA5D78A35}"/>
                </a:ext>
              </a:extLst>
            </p:cNvPr>
            <p:cNvSpPr/>
            <p:nvPr/>
          </p:nvSpPr>
          <p:spPr>
            <a:xfrm>
              <a:off x="10336892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640D4B6-7EA0-F144-9EB4-711AF61A0B50}"/>
                </a:ext>
              </a:extLst>
            </p:cNvPr>
            <p:cNvSpPr/>
            <p:nvPr/>
          </p:nvSpPr>
          <p:spPr>
            <a:xfrm>
              <a:off x="10555493" y="597895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69ADC9-9B6E-5E48-B3BB-48E21889D565}"/>
                </a:ext>
              </a:extLst>
            </p:cNvPr>
            <p:cNvSpPr/>
            <p:nvPr/>
          </p:nvSpPr>
          <p:spPr>
            <a:xfrm>
              <a:off x="10905629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A96386-603C-B346-9E44-60ABE6E86247}"/>
                </a:ext>
              </a:extLst>
            </p:cNvPr>
            <p:cNvSpPr/>
            <p:nvPr/>
          </p:nvSpPr>
          <p:spPr>
            <a:xfrm>
              <a:off x="11124230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C8C7F1-BC44-C146-BB77-D6F4F21958B3}"/>
                </a:ext>
              </a:extLst>
            </p:cNvPr>
            <p:cNvSpPr/>
            <p:nvPr/>
          </p:nvSpPr>
          <p:spPr>
            <a:xfrm>
              <a:off x="11342831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2A254FE-B1EB-B249-8D06-E8845D1F1FAA}"/>
                </a:ext>
              </a:extLst>
            </p:cNvPr>
            <p:cNvSpPr/>
            <p:nvPr/>
          </p:nvSpPr>
          <p:spPr>
            <a:xfrm>
              <a:off x="11561432" y="597895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228BA-3BB0-9E46-9FB1-4E2313E536E2}"/>
                </a:ext>
              </a:extLst>
            </p:cNvPr>
            <p:cNvSpPr txBox="1"/>
            <p:nvPr/>
          </p:nvSpPr>
          <p:spPr>
            <a:xfrm>
              <a:off x="6709656" y="6223948"/>
              <a:ext cx="5118165" cy="48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cat         sits        on         a        mat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224D11-B997-114A-836C-3494A0D4D375}"/>
                </a:ext>
              </a:extLst>
            </p:cNvPr>
            <p:cNvSpPr/>
            <p:nvPr/>
          </p:nvSpPr>
          <p:spPr>
            <a:xfrm>
              <a:off x="6785754" y="5969411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9406EE-F581-6146-AD15-2D8AF70EC617}"/>
                </a:ext>
              </a:extLst>
            </p:cNvPr>
            <p:cNvSpPr/>
            <p:nvPr/>
          </p:nvSpPr>
          <p:spPr>
            <a:xfrm>
              <a:off x="7004355" y="5969411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198A8C-A816-AE43-83CC-5901429964CF}"/>
                </a:ext>
              </a:extLst>
            </p:cNvPr>
            <p:cNvSpPr/>
            <p:nvPr/>
          </p:nvSpPr>
          <p:spPr>
            <a:xfrm>
              <a:off x="7222956" y="5969411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8E6F94-6A64-FD45-8E47-D37DACEE2FC0}"/>
                </a:ext>
              </a:extLst>
            </p:cNvPr>
            <p:cNvSpPr/>
            <p:nvPr/>
          </p:nvSpPr>
          <p:spPr>
            <a:xfrm>
              <a:off x="7441557" y="5975082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A6EC39C-AE81-604F-886C-411622A16D77}"/>
                </a:ext>
              </a:extLst>
            </p:cNvPr>
            <p:cNvSpPr/>
            <p:nvPr/>
          </p:nvSpPr>
          <p:spPr>
            <a:xfrm>
              <a:off x="8332047" y="5186342"/>
              <a:ext cx="1869374" cy="24243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EED1DB-EADF-CE4B-8864-5B3609D243E3}"/>
                </a:ext>
              </a:extLst>
            </p:cNvPr>
            <p:cNvSpPr/>
            <p:nvPr/>
          </p:nvSpPr>
          <p:spPr>
            <a:xfrm>
              <a:off x="8444389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82BB7A-1810-CF43-BE96-382928AA6A6C}"/>
                </a:ext>
              </a:extLst>
            </p:cNvPr>
            <p:cNvSpPr/>
            <p:nvPr/>
          </p:nvSpPr>
          <p:spPr>
            <a:xfrm>
              <a:off x="8662427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5AF0122-ABB5-B44B-984B-9FA24CFB641D}"/>
                </a:ext>
              </a:extLst>
            </p:cNvPr>
            <p:cNvSpPr/>
            <p:nvPr/>
          </p:nvSpPr>
          <p:spPr>
            <a:xfrm>
              <a:off x="8880465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815575F-0E53-0A49-9DA2-BDA72B03CE98}"/>
                </a:ext>
              </a:extLst>
            </p:cNvPr>
            <p:cNvSpPr/>
            <p:nvPr/>
          </p:nvSpPr>
          <p:spPr>
            <a:xfrm>
              <a:off x="9098503" y="525138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C1BFB5-8142-7D45-8E1A-40B82A785B44}"/>
                </a:ext>
              </a:extLst>
            </p:cNvPr>
            <p:cNvSpPr/>
            <p:nvPr/>
          </p:nvSpPr>
          <p:spPr>
            <a:xfrm>
              <a:off x="9534579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920B9C4-6202-2943-9E53-D0391F388B69}"/>
                </a:ext>
              </a:extLst>
            </p:cNvPr>
            <p:cNvSpPr/>
            <p:nvPr/>
          </p:nvSpPr>
          <p:spPr>
            <a:xfrm>
              <a:off x="9752617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F8AA17C-FC5F-FF4F-AA81-0ED94772403D}"/>
                </a:ext>
              </a:extLst>
            </p:cNvPr>
            <p:cNvSpPr/>
            <p:nvPr/>
          </p:nvSpPr>
          <p:spPr>
            <a:xfrm>
              <a:off x="9970655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3D5599C-2B19-4F4D-B3A1-7E4B0C4C7AF3}"/>
                </a:ext>
              </a:extLst>
            </p:cNvPr>
            <p:cNvSpPr/>
            <p:nvPr/>
          </p:nvSpPr>
          <p:spPr>
            <a:xfrm>
              <a:off x="9316541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0C5EA01-F72F-4E4F-8050-9ACF3AA58E2E}"/>
                </a:ext>
              </a:extLst>
            </p:cNvPr>
            <p:cNvSpPr/>
            <p:nvPr/>
          </p:nvSpPr>
          <p:spPr>
            <a:xfrm>
              <a:off x="9201762" y="4499276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DF3BAE2-F490-CB48-870A-D4EAFFE355B1}"/>
                </a:ext>
              </a:extLst>
            </p:cNvPr>
            <p:cNvCxnSpPr>
              <a:cxnSpLocks/>
              <a:stCxn id="12" idx="0"/>
              <a:endCxn id="34" idx="2"/>
            </p:cNvCxnSpPr>
            <p:nvPr/>
          </p:nvCxnSpPr>
          <p:spPr>
            <a:xfrm flipH="1" flipV="1">
              <a:off x="9266734" y="5428772"/>
              <a:ext cx="2006" cy="4851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862CA2-2E6A-3E4E-A0BD-88C3294598F9}"/>
                </a:ext>
              </a:extLst>
            </p:cNvPr>
            <p:cNvCxnSpPr>
              <a:cxnSpLocks/>
              <a:stCxn id="34" idx="0"/>
              <a:endCxn id="43" idx="4"/>
            </p:cNvCxnSpPr>
            <p:nvPr/>
          </p:nvCxnSpPr>
          <p:spPr>
            <a:xfrm flipV="1">
              <a:off x="9266734" y="4643574"/>
              <a:ext cx="6280" cy="5427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5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2vec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https://code.google.com/archive/p/word2vec/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Mikolov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ICLR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2013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CBOW (Continuous Bag-of-Word)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根据周围词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（上下文）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预测中间词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如何计算上下文表示：词向量取平均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/>
              <a:t>Skip-Gram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根据中间词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独立地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预测周围词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（上下文）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速度快</a:t>
            </a:r>
            <a:endParaRPr lang="en-US" altLang="ja-JP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可利用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弥补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了模型能力的不足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E2E879-CC86-D148-AC07-04F97AF41108}"/>
              </a:ext>
            </a:extLst>
          </p:cNvPr>
          <p:cNvGrpSpPr/>
          <p:nvPr/>
        </p:nvGrpSpPr>
        <p:grpSpPr>
          <a:xfrm>
            <a:off x="7910647" y="1887330"/>
            <a:ext cx="3715296" cy="2265440"/>
            <a:chOff x="7910647" y="1887330"/>
            <a:chExt cx="3715296" cy="22654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FC6974-0BAC-914B-8CAC-92413148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0647" y="1887330"/>
              <a:ext cx="3715296" cy="20322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E9DA30-A826-E54A-BBDF-F2CD474831DC}"/>
                </a:ext>
              </a:extLst>
            </p:cNvPr>
            <p:cNvSpPr/>
            <p:nvPr/>
          </p:nvSpPr>
          <p:spPr>
            <a:xfrm>
              <a:off x="9519056" y="3844993"/>
              <a:ext cx="16433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CBOW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模型示意图</a:t>
              </a:r>
              <a:endParaRPr lang="en-CN" sz="1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02EF9-462F-554F-96C8-B5FAEF421FBE}"/>
              </a:ext>
            </a:extLst>
          </p:cNvPr>
          <p:cNvGrpSpPr/>
          <p:nvPr/>
        </p:nvGrpSpPr>
        <p:grpSpPr>
          <a:xfrm>
            <a:off x="7910647" y="4593313"/>
            <a:ext cx="3717718" cy="1866900"/>
            <a:chOff x="7910647" y="4593313"/>
            <a:chExt cx="3717718" cy="1866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62971E-2908-4847-B1AE-27D5FFAE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0647" y="4593313"/>
              <a:ext cx="3717718" cy="155699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A8B3F-91B8-2B44-B57E-CBD4C4A5B961}"/>
                </a:ext>
              </a:extLst>
            </p:cNvPr>
            <p:cNvSpPr/>
            <p:nvPr/>
          </p:nvSpPr>
          <p:spPr>
            <a:xfrm>
              <a:off x="9352343" y="6152436"/>
              <a:ext cx="1976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Skip-gram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模型示意图</a:t>
              </a:r>
              <a:endParaRPr lang="en-CN" sz="14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E5DD180-D1D7-2348-AADF-CB6E1A97C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507" y="2077301"/>
            <a:ext cx="1397895" cy="5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7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A0048-54B1-934A-8CE0-06484A8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308C5B-DE4C-F544-B312-53A22D57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5C23A4-E44C-414A-944F-5E400E27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参数估计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2686B-D087-374B-9F06-86364D8447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优化目标</a:t>
            </a:r>
            <a:endParaRPr lang="en-US" dirty="0"/>
          </a:p>
          <a:p>
            <a:pPr lvl="1"/>
            <a:r>
              <a:rPr lang="en-US" dirty="0" err="1"/>
              <a:t>对目标词进行预测</a:t>
            </a:r>
            <a:r>
              <a:rPr lang="zh-CN" altLang="en-US" dirty="0"/>
              <a:t>（</a:t>
            </a:r>
            <a:r>
              <a:rPr lang="en-US" altLang="zh-CN" dirty="0" err="1"/>
              <a:t>Softmax</a:t>
            </a:r>
            <a:r>
              <a:rPr lang="zh-CN" altLang="en-US" dirty="0"/>
              <a:t>），优化分类损失</a:t>
            </a:r>
            <a:endParaRPr lang="en-US" dirty="0"/>
          </a:p>
          <a:p>
            <a:pPr lvl="2"/>
            <a:r>
              <a:rPr lang="en-US" altLang="zh-CN" dirty="0"/>
              <a:t>CBOW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2"/>
            <a:r>
              <a:rPr lang="en-US" altLang="zh-CN" dirty="0"/>
              <a:t>Skip-Gram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缺点</a:t>
            </a:r>
            <a:r>
              <a:rPr lang="zh-CN" altLang="en-US" dirty="0"/>
              <a:t>：</a:t>
            </a:r>
            <a:r>
              <a:rPr lang="en-US" dirty="0" err="1"/>
              <a:t>当词表较大且计算资源有限时</a:t>
            </a:r>
            <a:r>
              <a:rPr lang="zh-CN" altLang="en-US" dirty="0"/>
              <a:t>，概率（归一化）计算效率较低</a:t>
            </a:r>
            <a:endParaRPr lang="en-US" dirty="0"/>
          </a:p>
          <a:p>
            <a:pPr lvl="1"/>
            <a:r>
              <a:rPr lang="en-US" dirty="0" err="1"/>
              <a:t>负采样</a:t>
            </a:r>
            <a:r>
              <a:rPr lang="zh-CN" altLang="en-US" dirty="0"/>
              <a:t>（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dirty="0" err="1"/>
              <a:t>对</a:t>
            </a:r>
            <a:r>
              <a:rPr lang="zh-CN" altLang="en-US" dirty="0"/>
              <a:t>（词，上下文）进行</a:t>
            </a:r>
            <a:r>
              <a:rPr lang="en-US" dirty="0" err="1"/>
              <a:t>二元分类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zh-CN" altLang="en-US" dirty="0"/>
              <a:t>表示在给定上下文内</a:t>
            </a:r>
            <a:r>
              <a:rPr lang="zh-CN" altLang="en-US" b="1" dirty="0">
                <a:solidFill>
                  <a:srgbClr val="C00000"/>
                </a:solidFill>
              </a:rPr>
              <a:t>共现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0070C0"/>
                </a:solidFill>
              </a:rPr>
              <a:t>0</a:t>
            </a:r>
            <a:r>
              <a:rPr lang="zh-CN" altLang="en-US" dirty="0"/>
              <a:t>表示</a:t>
            </a:r>
            <a:r>
              <a:rPr lang="zh-CN" altLang="en-US" b="1" dirty="0">
                <a:solidFill>
                  <a:srgbClr val="0070C0"/>
                </a:solidFill>
              </a:rPr>
              <a:t>不共现</a:t>
            </a:r>
            <a:endParaRPr lang="en-US" b="1" dirty="0">
              <a:solidFill>
                <a:srgbClr val="0070C0"/>
              </a:solidFill>
            </a:endParaRPr>
          </a:p>
          <a:p>
            <a:pPr lvl="2"/>
            <a:r>
              <a:rPr lang="en-US" dirty="0" err="1"/>
              <a:t>与</a:t>
            </a:r>
            <a:r>
              <a:rPr lang="en-US" altLang="zh-CN" dirty="0" err="1"/>
              <a:t>SENNA</a:t>
            </a:r>
            <a:r>
              <a:rPr lang="zh-CN" altLang="en-US" dirty="0"/>
              <a:t>思想近似，通过“换词”构造（词，上下文）负例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57C51-338C-6C4B-8116-95CC47A0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75" y="1993484"/>
            <a:ext cx="3792013" cy="779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33641-21A9-3C4A-AC80-2F9E7B6C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71" y="2946727"/>
            <a:ext cx="3794717" cy="779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2D3EF-C199-314E-A31D-442DEA911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063" y="5554667"/>
            <a:ext cx="5212862" cy="100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D97DC-536C-2445-ADB1-3CEDCCEB1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968" y="6263459"/>
            <a:ext cx="1431683" cy="312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97ADD-04C9-5C4F-95C0-88B6AF9B17B2}"/>
              </a:ext>
            </a:extLst>
          </p:cNvPr>
          <p:cNvSpPr txBox="1"/>
          <p:nvPr/>
        </p:nvSpPr>
        <p:spPr>
          <a:xfrm>
            <a:off x="9030591" y="618712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（负采样分布）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520AD-27EA-164F-9C06-A0897D5E19BA}"/>
              </a:ext>
            </a:extLst>
          </p:cNvPr>
          <p:cNvSpPr txBox="1"/>
          <p:nvPr/>
        </p:nvSpPr>
        <p:spPr>
          <a:xfrm>
            <a:off x="7593356" y="2505321"/>
            <a:ext cx="3367016" cy="7078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latin typeface="+mj-lt"/>
              </a:rPr>
              <a:t>注意</a:t>
            </a:r>
            <a:r>
              <a:rPr lang="zh-CN" altLang="en-US" sz="2000" i="1" dirty="0">
                <a:latin typeface="+mj-lt"/>
              </a:rPr>
              <a:t>：</a:t>
            </a:r>
            <a:r>
              <a:rPr lang="zh-CN" altLang="en-US" sz="2000" b="1" i="1" dirty="0">
                <a:solidFill>
                  <a:srgbClr val="C00000"/>
                </a:solidFill>
                <a:latin typeface="+mj-lt"/>
              </a:rPr>
              <a:t>词</a:t>
            </a:r>
            <a:r>
              <a:rPr lang="zh-CN" altLang="en-US" sz="2000" i="1" dirty="0">
                <a:latin typeface="+mj-lt"/>
              </a:rPr>
              <a:t>与</a:t>
            </a:r>
            <a:r>
              <a:rPr lang="zh-CN" altLang="en-US" sz="2000" b="1" i="1" dirty="0">
                <a:solidFill>
                  <a:srgbClr val="C00000"/>
                </a:solidFill>
                <a:latin typeface="+mj-lt"/>
              </a:rPr>
              <a:t>上下文</a:t>
            </a:r>
            <a:r>
              <a:rPr lang="zh-CN" altLang="en-US" sz="2000" i="1" dirty="0">
                <a:latin typeface="+mj-lt"/>
              </a:rPr>
              <a:t>分别使用不同的向量矩阵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7518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9692</TotalTime>
  <Words>1671</Words>
  <Application>Microsoft Macintosh PowerPoint</Application>
  <PresentationFormat>Widescreen</PresentationFormat>
  <Paragraphs>332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等线</vt:lpstr>
      <vt:lpstr>Microsoft YaHei</vt:lpstr>
      <vt:lpstr>Microsoft YaHei</vt:lpstr>
      <vt:lpstr>Arial</vt:lpstr>
      <vt:lpstr>Cambria Math</vt:lpstr>
      <vt:lpstr>Impact</vt:lpstr>
      <vt:lpstr>Wingdings</vt:lpstr>
      <vt:lpstr>Office 主题​​</vt:lpstr>
      <vt:lpstr>PowerPoint Presentation</vt:lpstr>
      <vt:lpstr>PowerPoint Presentation</vt:lpstr>
      <vt:lpstr>PowerPoint Presentation</vt:lpstr>
      <vt:lpstr>分布式（Distributed）词表示</vt:lpstr>
      <vt:lpstr>前馈神经网络语言模型（FF-NNLM）</vt:lpstr>
      <vt:lpstr>循环神经网络语言模型（RNNLM）</vt:lpstr>
      <vt:lpstr>SENNA</vt:lpstr>
      <vt:lpstr>Word2vec</vt:lpstr>
      <vt:lpstr>参数估计</vt:lpstr>
      <vt:lpstr>GloVe</vt:lpstr>
      <vt:lpstr>词向量的评价与应用</vt:lpstr>
      <vt:lpstr>词向量的评价与应用</vt:lpstr>
      <vt:lpstr>PowerPoint Presentation</vt:lpstr>
      <vt:lpstr>词向量——从静态到动态</vt:lpstr>
      <vt:lpstr>词向量——从静态到动态</vt:lpstr>
      <vt:lpstr>词向量——从静态到动态</vt:lpstr>
      <vt:lpstr>词向量——从静态到动态</vt:lpstr>
      <vt:lpstr>词向量——从静态到动态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参考书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Wanxiang Che</cp:lastModifiedBy>
  <cp:revision>763</cp:revision>
  <dcterms:created xsi:type="dcterms:W3CDTF">2020-10-10T02:02:30Z</dcterms:created>
  <dcterms:modified xsi:type="dcterms:W3CDTF">2025-04-15T01:01:50Z</dcterms:modified>
</cp:coreProperties>
</file>